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50" r:id="rId2"/>
  </p:sldMasterIdLst>
  <p:notesMasterIdLst>
    <p:notesMasterId r:id="rId25"/>
  </p:notesMasterIdLst>
  <p:handoutMasterIdLst>
    <p:handoutMasterId r:id="rId26"/>
  </p:handoutMasterIdLst>
  <p:sldIdLst>
    <p:sldId id="347" r:id="rId3"/>
    <p:sldId id="440" r:id="rId4"/>
    <p:sldId id="441" r:id="rId5"/>
    <p:sldId id="442" r:id="rId6"/>
    <p:sldId id="462" r:id="rId7"/>
    <p:sldId id="446" r:id="rId8"/>
    <p:sldId id="461" r:id="rId9"/>
    <p:sldId id="436" r:id="rId10"/>
    <p:sldId id="458" r:id="rId11"/>
    <p:sldId id="398" r:id="rId12"/>
    <p:sldId id="455" r:id="rId13"/>
    <p:sldId id="451" r:id="rId14"/>
    <p:sldId id="457" r:id="rId15"/>
    <p:sldId id="453" r:id="rId16"/>
    <p:sldId id="459" r:id="rId17"/>
    <p:sldId id="424" r:id="rId18"/>
    <p:sldId id="428" r:id="rId19"/>
    <p:sldId id="460" r:id="rId20"/>
    <p:sldId id="452" r:id="rId21"/>
    <p:sldId id="454" r:id="rId22"/>
    <p:sldId id="448" r:id="rId23"/>
    <p:sldId id="410" r:id="rId24"/>
  </p:sldIdLst>
  <p:sldSz cx="9144000" cy="6858000" type="screen4x3"/>
  <p:notesSz cx="6797675" cy="99282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rgbClr val="5F5F5F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5F5F5F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5F5F5F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5F5F5F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5F5F5F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5F5F5F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5F5F5F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5F5F5F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5F5F5F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CEFA"/>
    <a:srgbClr val="00ABC4"/>
    <a:srgbClr val="F99BC3"/>
    <a:srgbClr val="000000"/>
    <a:srgbClr val="5BAC26"/>
    <a:srgbClr val="800BC3"/>
    <a:srgbClr val="FFA800"/>
    <a:srgbClr val="E03288"/>
    <a:srgbClr val="37C6FF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llanmörkt format 4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Mörkt format 1 - Dekorfär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Format med tema 2 - dekorfär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5599" autoAdjust="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7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9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09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9" y="9429909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349E81A-A0D9-41E2-9DE1-346E4D68A4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4924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9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542"/>
            <a:ext cx="5438140" cy="446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09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9" y="9429909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89897B1-14AF-4D31-91ED-9982EDB1C1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990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DB1796-93C5-41F1-81FF-9C9A6D51A066}" type="slidenum">
              <a:rPr lang="sv-SE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sv-SE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6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CA9F41-C1A5-4C7F-B841-21B29BEF10D8}" type="slidenum">
              <a:rPr lang="sv-SE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sv-SE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1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aseline="0" noProof="0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97B1-14AF-4D31-91ED-9982EDB1C197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129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mtClean="0">
                <a:latin typeface="Arial" pitchFamily="34" charset="0"/>
              </a:rPr>
              <a:t>Social media exposes problems that are systematic.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06993-D267-4353-B71C-4835283AF727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10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97B1-14AF-4D31-91ED-9982EDB1C197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124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97B1-14AF-4D31-91ED-9982EDB1C197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000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72140"/>
            <a:ext cx="9144000" cy="428631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latin typeface="+mj-lt"/>
              </a:defRPr>
            </a:lvl1pPr>
          </a:lstStyle>
          <a:p>
            <a:pPr lvl="0"/>
            <a:r>
              <a:rPr lang="sv-SE" dirty="0" smtClean="0"/>
              <a:t>Namn / Tillfälle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000772"/>
            <a:ext cx="9144000" cy="357187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sv-SE" dirty="0" smtClean="0"/>
              <a:t>namn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Mellanrubrik tre rader, brödtext 16pt, bildelement,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2357430"/>
            <a:ext cx="4068000" cy="32147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sv-SE" dirty="0" smtClean="0"/>
              <a:t>Brödtext. </a:t>
            </a:r>
            <a:r>
              <a:rPr lang="sv-SE" dirty="0" err="1" smtClean="0"/>
              <a:t>Morbi</a:t>
            </a:r>
            <a:r>
              <a:rPr lang="sv-SE" dirty="0" smtClean="0"/>
              <a:t> id tortor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posuere</a:t>
            </a:r>
            <a:r>
              <a:rPr lang="sv-SE" dirty="0" smtClean="0"/>
              <a:t> </a:t>
            </a:r>
            <a:r>
              <a:rPr lang="sv-SE" dirty="0" err="1" smtClean="0"/>
              <a:t>viverra</a:t>
            </a:r>
            <a:r>
              <a:rPr lang="sv-SE" dirty="0" smtClean="0"/>
              <a:t>. </a:t>
            </a:r>
            <a:r>
              <a:rPr lang="sv-SE" dirty="0" err="1" smtClean="0"/>
              <a:t>Nulla</a:t>
            </a:r>
            <a:r>
              <a:rPr lang="sv-SE" dirty="0" smtClean="0"/>
              <a:t> </a:t>
            </a:r>
            <a:r>
              <a:rPr lang="sv-SE" dirty="0" err="1" smtClean="0"/>
              <a:t>facilisi</a:t>
            </a:r>
            <a:r>
              <a:rPr lang="sv-SE" dirty="0" smtClean="0"/>
              <a:t>. </a:t>
            </a:r>
            <a:r>
              <a:rPr lang="sv-SE" dirty="0" err="1" smtClean="0"/>
              <a:t>Donec</a:t>
            </a:r>
            <a:r>
              <a:rPr lang="sv-SE" dirty="0" smtClean="0"/>
              <a:t>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nulla</a:t>
            </a:r>
            <a:r>
              <a:rPr lang="sv-SE" dirty="0" smtClean="0"/>
              <a:t>. </a:t>
            </a:r>
            <a:r>
              <a:rPr lang="sv-SE" dirty="0" err="1" smtClean="0"/>
              <a:t>Praesent</a:t>
            </a:r>
            <a:r>
              <a:rPr lang="sv-SE" dirty="0" smtClean="0"/>
              <a:t> eget </a:t>
            </a:r>
            <a:r>
              <a:rPr lang="sv-SE" dirty="0" err="1" smtClean="0"/>
              <a:t>lacus</a:t>
            </a:r>
            <a:r>
              <a:rPr lang="sv-SE" dirty="0" smtClean="0"/>
              <a:t> </a:t>
            </a:r>
            <a:r>
              <a:rPr lang="sv-SE" dirty="0" err="1" smtClean="0"/>
              <a:t>orci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potenti</a:t>
            </a:r>
            <a:r>
              <a:rPr lang="sv-SE" dirty="0" smtClean="0"/>
              <a:t>. </a:t>
            </a:r>
          </a:p>
          <a:p>
            <a:pPr lvl="0"/>
            <a:r>
              <a:rPr lang="sv-SE" dirty="0" smtClean="0"/>
              <a:t>In </a:t>
            </a:r>
            <a:r>
              <a:rPr lang="sv-SE" dirty="0" err="1" smtClean="0"/>
              <a:t>mi</a:t>
            </a:r>
            <a:r>
              <a:rPr lang="sv-SE" dirty="0" smtClean="0"/>
              <a:t> ante, </a:t>
            </a:r>
            <a:r>
              <a:rPr lang="sv-SE" dirty="0" err="1" smtClean="0"/>
              <a:t>sodales</a:t>
            </a:r>
            <a:r>
              <a:rPr lang="sv-SE" dirty="0" smtClean="0"/>
              <a:t> </a:t>
            </a:r>
            <a:r>
              <a:rPr lang="sv-SE" dirty="0" err="1" smtClean="0"/>
              <a:t>eu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, </a:t>
            </a:r>
            <a:r>
              <a:rPr lang="sv-SE" dirty="0" err="1" smtClean="0"/>
              <a:t>venenatis</a:t>
            </a:r>
            <a:r>
              <a:rPr lang="sv-SE" dirty="0" smtClean="0"/>
              <a:t> </a:t>
            </a:r>
            <a:r>
              <a:rPr lang="sv-SE" dirty="0" err="1" smtClean="0"/>
              <a:t>lobortis</a:t>
            </a:r>
            <a:r>
              <a:rPr lang="sv-SE" dirty="0" smtClean="0"/>
              <a:t> </a:t>
            </a:r>
            <a:r>
              <a:rPr lang="sv-SE" dirty="0" err="1" smtClean="0"/>
              <a:t>nisi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fermentum</a:t>
            </a:r>
            <a:r>
              <a:rPr lang="sv-SE" dirty="0" smtClean="0"/>
              <a:t> </a:t>
            </a:r>
            <a:r>
              <a:rPr lang="sv-SE" dirty="0" err="1" smtClean="0"/>
              <a:t>vehicula</a:t>
            </a:r>
            <a:r>
              <a:rPr lang="sv-SE" dirty="0" smtClean="0"/>
              <a:t> </a:t>
            </a:r>
            <a:r>
              <a:rPr lang="sv-SE" dirty="0" err="1" smtClean="0"/>
              <a:t>quam</a:t>
            </a:r>
            <a:r>
              <a:rPr lang="sv-SE" dirty="0" smtClean="0"/>
              <a:t> sed </a:t>
            </a:r>
            <a:r>
              <a:rPr lang="sv-SE" dirty="0" err="1" smtClean="0"/>
              <a:t>feugiat</a:t>
            </a:r>
            <a:r>
              <a:rPr lang="sv-SE" dirty="0" smtClean="0"/>
              <a:t>. </a:t>
            </a:r>
            <a:r>
              <a:rPr lang="sv-SE" dirty="0" err="1" smtClean="0"/>
              <a:t>Duis</a:t>
            </a:r>
            <a:r>
              <a:rPr lang="sv-SE" dirty="0" smtClean="0"/>
              <a:t> </a:t>
            </a:r>
            <a:r>
              <a:rPr lang="sv-SE" dirty="0" err="1" smtClean="0"/>
              <a:t>vel</a:t>
            </a:r>
            <a:r>
              <a:rPr lang="sv-SE" dirty="0" smtClean="0"/>
              <a:t> </a:t>
            </a:r>
            <a:r>
              <a:rPr lang="sv-SE" dirty="0" err="1" smtClean="0"/>
              <a:t>tincidunt</a:t>
            </a:r>
            <a:r>
              <a:rPr lang="sv-SE" dirty="0" smtClean="0"/>
              <a:t> </a:t>
            </a:r>
            <a:r>
              <a:rPr lang="sv-SE" dirty="0" err="1" smtClean="0"/>
              <a:t>sapien</a:t>
            </a:r>
            <a:r>
              <a:rPr lang="sv-SE" dirty="0" smtClean="0"/>
              <a:t>. </a:t>
            </a:r>
          </a:p>
          <a:p>
            <a:pPr lvl="0"/>
            <a:r>
              <a:rPr lang="sv-SE" dirty="0" err="1" smtClean="0"/>
              <a:t>Praesent</a:t>
            </a:r>
            <a:r>
              <a:rPr lang="sv-SE" dirty="0" smtClean="0"/>
              <a:t> </a:t>
            </a:r>
            <a:r>
              <a:rPr lang="sv-SE" dirty="0" err="1" smtClean="0"/>
              <a:t>scelerisque</a:t>
            </a:r>
            <a:r>
              <a:rPr lang="sv-SE" dirty="0" smtClean="0"/>
              <a:t> </a:t>
            </a:r>
            <a:r>
              <a:rPr lang="sv-SE" dirty="0" err="1" smtClean="0"/>
              <a:t>blandit</a:t>
            </a:r>
            <a:r>
              <a:rPr lang="sv-SE" dirty="0" smtClean="0"/>
              <a:t> </a:t>
            </a:r>
            <a:r>
              <a:rPr lang="sv-SE" dirty="0" err="1" smtClean="0"/>
              <a:t>mi</a:t>
            </a:r>
            <a:r>
              <a:rPr lang="sv-SE" dirty="0" smtClean="0"/>
              <a:t>, </a:t>
            </a:r>
            <a:r>
              <a:rPr lang="sv-SE" dirty="0" err="1" smtClean="0"/>
              <a:t>nec</a:t>
            </a:r>
            <a:r>
              <a:rPr lang="sv-SE" dirty="0" smtClean="0"/>
              <a:t>.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5040000" y="1368000"/>
            <a:ext cx="3024000" cy="42041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357312"/>
            <a:ext cx="4066876" cy="1000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 smtClean="0"/>
              <a:t>Mellanrubrik. </a:t>
            </a:r>
            <a:r>
              <a:rPr lang="sv-SE" dirty="0" err="1" smtClean="0"/>
              <a:t>Lorem</a:t>
            </a:r>
            <a:r>
              <a:rPr lang="sv-SE" dirty="0" smtClean="0"/>
              <a:t>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dolor</a:t>
            </a:r>
            <a:r>
              <a:rPr lang="sv-SE" dirty="0" smtClean="0"/>
              <a:t> </a:t>
            </a:r>
            <a:r>
              <a:rPr lang="sv-SE" dirty="0" err="1" smtClean="0"/>
              <a:t>sit</a:t>
            </a:r>
            <a:r>
              <a:rPr lang="sv-SE" dirty="0" smtClean="0"/>
              <a:t> </a:t>
            </a:r>
            <a:r>
              <a:rPr lang="sv-SE" dirty="0" err="1" smtClean="0"/>
              <a:t>amet</a:t>
            </a:r>
            <a:r>
              <a:rPr lang="sv-SE" dirty="0" smtClean="0"/>
              <a:t>, </a:t>
            </a:r>
            <a:r>
              <a:rPr lang="sv-SE" dirty="0" err="1" smtClean="0"/>
              <a:t>consectetur</a:t>
            </a:r>
            <a:r>
              <a:rPr lang="sv-SE" dirty="0" smtClean="0"/>
              <a:t> </a:t>
            </a:r>
            <a:r>
              <a:rPr lang="sv-SE" dirty="0" err="1" smtClean="0"/>
              <a:t>adipiscing</a:t>
            </a:r>
            <a:r>
              <a:rPr lang="sv-SE" dirty="0" smtClean="0"/>
              <a:t> elit. </a:t>
            </a:r>
            <a:r>
              <a:rPr lang="sv-SE" dirty="0" err="1" smtClean="0"/>
              <a:t>Vestibulum</a:t>
            </a:r>
            <a:r>
              <a:rPr lang="sv-SE" dirty="0" smtClean="0"/>
              <a:t> </a:t>
            </a:r>
            <a:r>
              <a:rPr lang="sv-SE" dirty="0" err="1" smtClean="0"/>
              <a:t>mattis</a:t>
            </a:r>
            <a:r>
              <a:rPr lang="sv-SE" dirty="0" smtClean="0"/>
              <a:t>, </a:t>
            </a:r>
            <a:r>
              <a:rPr lang="sv-SE" dirty="0" err="1" smtClean="0"/>
              <a:t>justo</a:t>
            </a:r>
            <a:r>
              <a:rPr lang="sv-SE" dirty="0" smtClean="0"/>
              <a:t> </a:t>
            </a:r>
            <a:r>
              <a:rPr lang="sv-SE" dirty="0" err="1" smtClean="0"/>
              <a:t>nec</a:t>
            </a:r>
            <a:r>
              <a:rPr lang="da-DK" dirty="0" smtClean="0"/>
              <a:t>.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Mellanrubrik två rader, brödtext 16pt, bildelement,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2016000"/>
            <a:ext cx="4068000" cy="35561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sv-SE" dirty="0" smtClean="0"/>
              <a:t>Brödtext. </a:t>
            </a:r>
            <a:r>
              <a:rPr lang="sv-SE" dirty="0" err="1" smtClean="0"/>
              <a:t>Morbi</a:t>
            </a:r>
            <a:r>
              <a:rPr lang="sv-SE" dirty="0" smtClean="0"/>
              <a:t> id tortor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posuere</a:t>
            </a:r>
            <a:r>
              <a:rPr lang="sv-SE" dirty="0" smtClean="0"/>
              <a:t> </a:t>
            </a:r>
            <a:r>
              <a:rPr lang="sv-SE" dirty="0" err="1" smtClean="0"/>
              <a:t>viverra</a:t>
            </a:r>
            <a:r>
              <a:rPr lang="sv-SE" dirty="0" smtClean="0"/>
              <a:t>. </a:t>
            </a:r>
            <a:r>
              <a:rPr lang="sv-SE" dirty="0" err="1" smtClean="0"/>
              <a:t>Nulla</a:t>
            </a:r>
            <a:r>
              <a:rPr lang="sv-SE" dirty="0" smtClean="0"/>
              <a:t> </a:t>
            </a:r>
            <a:r>
              <a:rPr lang="sv-SE" dirty="0" err="1" smtClean="0"/>
              <a:t>facilisi</a:t>
            </a:r>
            <a:r>
              <a:rPr lang="sv-SE" dirty="0" smtClean="0"/>
              <a:t>. </a:t>
            </a:r>
            <a:r>
              <a:rPr lang="sv-SE" dirty="0" err="1" smtClean="0"/>
              <a:t>Donec</a:t>
            </a:r>
            <a:r>
              <a:rPr lang="sv-SE" dirty="0" smtClean="0"/>
              <a:t>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nulla</a:t>
            </a:r>
            <a:r>
              <a:rPr lang="sv-SE" dirty="0" smtClean="0"/>
              <a:t>. </a:t>
            </a:r>
            <a:r>
              <a:rPr lang="sv-SE" dirty="0" err="1" smtClean="0"/>
              <a:t>Praesent</a:t>
            </a:r>
            <a:r>
              <a:rPr lang="sv-SE" dirty="0" smtClean="0"/>
              <a:t> eget </a:t>
            </a:r>
            <a:r>
              <a:rPr lang="sv-SE" dirty="0" err="1" smtClean="0"/>
              <a:t>lacus</a:t>
            </a:r>
            <a:r>
              <a:rPr lang="sv-SE" dirty="0" smtClean="0"/>
              <a:t> </a:t>
            </a:r>
            <a:r>
              <a:rPr lang="sv-SE" dirty="0" err="1" smtClean="0"/>
              <a:t>orci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potenti</a:t>
            </a:r>
            <a:r>
              <a:rPr lang="sv-SE" dirty="0" smtClean="0"/>
              <a:t>. </a:t>
            </a:r>
          </a:p>
          <a:p>
            <a:pPr lvl="0"/>
            <a:r>
              <a:rPr lang="sv-SE" dirty="0" smtClean="0"/>
              <a:t>In </a:t>
            </a:r>
            <a:r>
              <a:rPr lang="sv-SE" dirty="0" err="1" smtClean="0"/>
              <a:t>mi</a:t>
            </a:r>
            <a:r>
              <a:rPr lang="sv-SE" dirty="0" smtClean="0"/>
              <a:t> ante, </a:t>
            </a:r>
            <a:r>
              <a:rPr lang="sv-SE" dirty="0" err="1" smtClean="0"/>
              <a:t>sodales</a:t>
            </a:r>
            <a:r>
              <a:rPr lang="sv-SE" dirty="0" smtClean="0"/>
              <a:t> </a:t>
            </a:r>
            <a:r>
              <a:rPr lang="sv-SE" dirty="0" err="1" smtClean="0"/>
              <a:t>eu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, </a:t>
            </a:r>
            <a:r>
              <a:rPr lang="sv-SE" dirty="0" err="1" smtClean="0"/>
              <a:t>venenatis</a:t>
            </a:r>
            <a:r>
              <a:rPr lang="sv-SE" dirty="0" smtClean="0"/>
              <a:t> </a:t>
            </a:r>
            <a:r>
              <a:rPr lang="sv-SE" dirty="0" err="1" smtClean="0"/>
              <a:t>lobortis</a:t>
            </a:r>
            <a:r>
              <a:rPr lang="sv-SE" dirty="0" smtClean="0"/>
              <a:t> </a:t>
            </a:r>
            <a:r>
              <a:rPr lang="sv-SE" dirty="0" err="1" smtClean="0"/>
              <a:t>nisi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fermentum</a:t>
            </a:r>
            <a:r>
              <a:rPr lang="sv-SE" dirty="0" smtClean="0"/>
              <a:t> </a:t>
            </a:r>
            <a:r>
              <a:rPr lang="sv-SE" dirty="0" err="1" smtClean="0"/>
              <a:t>vehicula</a:t>
            </a:r>
            <a:r>
              <a:rPr lang="sv-SE" dirty="0" smtClean="0"/>
              <a:t> </a:t>
            </a:r>
            <a:r>
              <a:rPr lang="sv-SE" dirty="0" err="1" smtClean="0"/>
              <a:t>quam</a:t>
            </a:r>
            <a:r>
              <a:rPr lang="sv-SE" dirty="0" smtClean="0"/>
              <a:t> sed </a:t>
            </a:r>
            <a:r>
              <a:rPr lang="sv-SE" dirty="0" err="1" smtClean="0"/>
              <a:t>feugiat</a:t>
            </a:r>
            <a:r>
              <a:rPr lang="sv-SE" dirty="0" smtClean="0"/>
              <a:t>. </a:t>
            </a:r>
            <a:r>
              <a:rPr lang="sv-SE" dirty="0" err="1" smtClean="0"/>
              <a:t>Duis</a:t>
            </a:r>
            <a:r>
              <a:rPr lang="sv-SE" dirty="0" smtClean="0"/>
              <a:t> </a:t>
            </a:r>
            <a:r>
              <a:rPr lang="sv-SE" dirty="0" err="1" smtClean="0"/>
              <a:t>vel</a:t>
            </a:r>
            <a:r>
              <a:rPr lang="sv-SE" dirty="0" smtClean="0"/>
              <a:t> </a:t>
            </a:r>
            <a:r>
              <a:rPr lang="sv-SE" dirty="0" err="1" smtClean="0"/>
              <a:t>tincidunt</a:t>
            </a:r>
            <a:r>
              <a:rPr lang="sv-SE" dirty="0" smtClean="0"/>
              <a:t> </a:t>
            </a:r>
            <a:r>
              <a:rPr lang="sv-SE" dirty="0" err="1" smtClean="0"/>
              <a:t>sapien</a:t>
            </a:r>
            <a:r>
              <a:rPr lang="sv-SE" dirty="0" smtClean="0"/>
              <a:t>. </a:t>
            </a:r>
          </a:p>
          <a:p>
            <a:pPr lvl="0"/>
            <a:r>
              <a:rPr lang="sv-SE" dirty="0" err="1" smtClean="0"/>
              <a:t>Praesent</a:t>
            </a:r>
            <a:r>
              <a:rPr lang="sv-SE" dirty="0" smtClean="0"/>
              <a:t> </a:t>
            </a:r>
            <a:r>
              <a:rPr lang="sv-SE" dirty="0" err="1" smtClean="0"/>
              <a:t>scelerisque</a:t>
            </a:r>
            <a:r>
              <a:rPr lang="sv-SE" dirty="0" smtClean="0"/>
              <a:t> </a:t>
            </a:r>
            <a:r>
              <a:rPr lang="sv-SE" dirty="0" err="1" smtClean="0"/>
              <a:t>blandit</a:t>
            </a:r>
            <a:r>
              <a:rPr lang="sv-SE" dirty="0" smtClean="0"/>
              <a:t> </a:t>
            </a:r>
            <a:r>
              <a:rPr lang="sv-SE" dirty="0" err="1" smtClean="0"/>
              <a:t>mi</a:t>
            </a:r>
            <a:r>
              <a:rPr lang="sv-SE" dirty="0" smtClean="0"/>
              <a:t>, </a:t>
            </a:r>
            <a:r>
              <a:rPr lang="sv-SE" dirty="0" err="1" smtClean="0"/>
              <a:t>nec</a:t>
            </a:r>
            <a:r>
              <a:rPr lang="sv-SE" dirty="0" smtClean="0"/>
              <a:t>. </a:t>
            </a:r>
            <a:r>
              <a:rPr lang="sv-SE" dirty="0" err="1" smtClean="0"/>
              <a:t>Feugiat</a:t>
            </a:r>
            <a:r>
              <a:rPr lang="sv-SE" dirty="0" smtClean="0"/>
              <a:t>. </a:t>
            </a:r>
            <a:r>
              <a:rPr lang="sv-SE" dirty="0" err="1" smtClean="0"/>
              <a:t>Duis</a:t>
            </a:r>
            <a:r>
              <a:rPr lang="sv-SE" dirty="0" smtClean="0"/>
              <a:t> </a:t>
            </a:r>
            <a:r>
              <a:rPr lang="sv-SE" dirty="0" err="1" smtClean="0"/>
              <a:t>vel</a:t>
            </a:r>
            <a:r>
              <a:rPr lang="sv-SE" dirty="0" smtClean="0"/>
              <a:t> </a:t>
            </a:r>
            <a:r>
              <a:rPr lang="sv-SE" dirty="0" err="1" smtClean="0"/>
              <a:t>tincidunt</a:t>
            </a:r>
            <a:r>
              <a:rPr lang="sv-SE" dirty="0" smtClean="0"/>
              <a:t> </a:t>
            </a:r>
            <a:r>
              <a:rPr lang="sv-SE" dirty="0" err="1" smtClean="0"/>
              <a:t>sapien</a:t>
            </a:r>
            <a:r>
              <a:rPr lang="sv-SE" dirty="0" smtClean="0"/>
              <a:t>. 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5040000" y="1368000"/>
            <a:ext cx="3024000" cy="42041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357313"/>
            <a:ext cx="4066876" cy="642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 smtClean="0"/>
              <a:t>Mellanrubrik. </a:t>
            </a:r>
            <a:r>
              <a:rPr lang="sv-SE" dirty="0" err="1" smtClean="0"/>
              <a:t>Lorem</a:t>
            </a:r>
            <a:r>
              <a:rPr lang="sv-SE" dirty="0" smtClean="0"/>
              <a:t>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dolor</a:t>
            </a:r>
            <a:r>
              <a:rPr lang="sv-SE" dirty="0" smtClean="0"/>
              <a:t> </a:t>
            </a:r>
            <a:r>
              <a:rPr lang="sv-SE" dirty="0" err="1" smtClean="0"/>
              <a:t>sit</a:t>
            </a:r>
            <a:r>
              <a:rPr lang="sv-SE" dirty="0" smtClean="0"/>
              <a:t> </a:t>
            </a:r>
            <a:r>
              <a:rPr lang="sv-SE" dirty="0" err="1" smtClean="0"/>
              <a:t>amet</a:t>
            </a:r>
            <a:r>
              <a:rPr lang="sv-SE" dirty="0" smtClean="0"/>
              <a:t>, </a:t>
            </a:r>
            <a:r>
              <a:rPr lang="sv-SE" dirty="0" err="1" smtClean="0"/>
              <a:t>consectetur</a:t>
            </a:r>
            <a:r>
              <a:rPr lang="sv-SE" dirty="0" smtClean="0"/>
              <a:t> </a:t>
            </a:r>
            <a:r>
              <a:rPr lang="sv-SE" dirty="0" err="1" smtClean="0"/>
              <a:t>adipiscing</a:t>
            </a:r>
            <a:r>
              <a:rPr lang="sv-SE" dirty="0" smtClean="0"/>
              <a:t> elit. </a:t>
            </a:r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Mellanrubrik en rad, brödtext 16pt, bildelement,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1714488"/>
            <a:ext cx="4068000" cy="38576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sv-SE" dirty="0" smtClean="0"/>
              <a:t>Brödtext. </a:t>
            </a:r>
            <a:r>
              <a:rPr lang="sv-SE" dirty="0" err="1" smtClean="0"/>
              <a:t>Morbi</a:t>
            </a:r>
            <a:r>
              <a:rPr lang="sv-SE" dirty="0" smtClean="0"/>
              <a:t> id tortor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posuere</a:t>
            </a:r>
            <a:r>
              <a:rPr lang="sv-SE" dirty="0" smtClean="0"/>
              <a:t> </a:t>
            </a:r>
            <a:r>
              <a:rPr lang="sv-SE" dirty="0" err="1" smtClean="0"/>
              <a:t>viverra</a:t>
            </a:r>
            <a:r>
              <a:rPr lang="sv-SE" dirty="0" smtClean="0"/>
              <a:t>. </a:t>
            </a:r>
            <a:r>
              <a:rPr lang="sv-SE" dirty="0" err="1" smtClean="0"/>
              <a:t>Nulla</a:t>
            </a:r>
            <a:r>
              <a:rPr lang="sv-SE" dirty="0" smtClean="0"/>
              <a:t> </a:t>
            </a:r>
            <a:r>
              <a:rPr lang="sv-SE" dirty="0" err="1" smtClean="0"/>
              <a:t>facilisi</a:t>
            </a:r>
            <a:r>
              <a:rPr lang="sv-SE" dirty="0" smtClean="0"/>
              <a:t>. </a:t>
            </a:r>
            <a:r>
              <a:rPr lang="sv-SE" dirty="0" err="1" smtClean="0"/>
              <a:t>Donec</a:t>
            </a:r>
            <a:r>
              <a:rPr lang="sv-SE" dirty="0" smtClean="0"/>
              <a:t>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nulla</a:t>
            </a:r>
            <a:r>
              <a:rPr lang="sv-SE" dirty="0" smtClean="0"/>
              <a:t>. </a:t>
            </a:r>
            <a:r>
              <a:rPr lang="sv-SE" dirty="0" err="1" smtClean="0"/>
              <a:t>Praesent</a:t>
            </a:r>
            <a:r>
              <a:rPr lang="sv-SE" dirty="0" smtClean="0"/>
              <a:t> eget </a:t>
            </a:r>
            <a:r>
              <a:rPr lang="sv-SE" dirty="0" err="1" smtClean="0"/>
              <a:t>lacus</a:t>
            </a:r>
            <a:r>
              <a:rPr lang="sv-SE" dirty="0" smtClean="0"/>
              <a:t> </a:t>
            </a:r>
            <a:r>
              <a:rPr lang="sv-SE" dirty="0" err="1" smtClean="0"/>
              <a:t>orci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potenti</a:t>
            </a:r>
            <a:r>
              <a:rPr lang="sv-SE" dirty="0" smtClean="0"/>
              <a:t>. </a:t>
            </a:r>
          </a:p>
          <a:p>
            <a:pPr lvl="0"/>
            <a:r>
              <a:rPr lang="sv-SE" dirty="0" smtClean="0"/>
              <a:t>In </a:t>
            </a:r>
            <a:r>
              <a:rPr lang="sv-SE" dirty="0" err="1" smtClean="0"/>
              <a:t>mi</a:t>
            </a:r>
            <a:r>
              <a:rPr lang="sv-SE" dirty="0" smtClean="0"/>
              <a:t> ante, </a:t>
            </a:r>
            <a:r>
              <a:rPr lang="sv-SE" dirty="0" err="1" smtClean="0"/>
              <a:t>sodales</a:t>
            </a:r>
            <a:r>
              <a:rPr lang="sv-SE" dirty="0" smtClean="0"/>
              <a:t> </a:t>
            </a:r>
            <a:r>
              <a:rPr lang="sv-SE" dirty="0" err="1" smtClean="0"/>
              <a:t>eu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, </a:t>
            </a:r>
            <a:r>
              <a:rPr lang="sv-SE" dirty="0" err="1" smtClean="0"/>
              <a:t>venenatis</a:t>
            </a:r>
            <a:r>
              <a:rPr lang="sv-SE" dirty="0" smtClean="0"/>
              <a:t> </a:t>
            </a:r>
            <a:r>
              <a:rPr lang="sv-SE" dirty="0" err="1" smtClean="0"/>
              <a:t>lobortis</a:t>
            </a:r>
            <a:r>
              <a:rPr lang="sv-SE" dirty="0" smtClean="0"/>
              <a:t> </a:t>
            </a:r>
            <a:r>
              <a:rPr lang="sv-SE" dirty="0" err="1" smtClean="0"/>
              <a:t>nisi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fermentum</a:t>
            </a:r>
            <a:r>
              <a:rPr lang="sv-SE" dirty="0" smtClean="0"/>
              <a:t> </a:t>
            </a:r>
            <a:r>
              <a:rPr lang="sv-SE" dirty="0" err="1" smtClean="0"/>
              <a:t>vehicula</a:t>
            </a:r>
            <a:r>
              <a:rPr lang="sv-SE" dirty="0" smtClean="0"/>
              <a:t> </a:t>
            </a:r>
            <a:r>
              <a:rPr lang="sv-SE" dirty="0" err="1" smtClean="0"/>
              <a:t>quam</a:t>
            </a:r>
            <a:r>
              <a:rPr lang="sv-SE" dirty="0" smtClean="0"/>
              <a:t> sed </a:t>
            </a:r>
            <a:r>
              <a:rPr lang="sv-SE" dirty="0" err="1" smtClean="0"/>
              <a:t>feugiat</a:t>
            </a:r>
            <a:r>
              <a:rPr lang="sv-SE" dirty="0" smtClean="0"/>
              <a:t>. </a:t>
            </a:r>
            <a:r>
              <a:rPr lang="sv-SE" dirty="0" err="1" smtClean="0"/>
              <a:t>Duis</a:t>
            </a:r>
            <a:r>
              <a:rPr lang="sv-SE" dirty="0" smtClean="0"/>
              <a:t> </a:t>
            </a:r>
            <a:r>
              <a:rPr lang="sv-SE" dirty="0" err="1" smtClean="0"/>
              <a:t>vel</a:t>
            </a:r>
            <a:r>
              <a:rPr lang="sv-SE" dirty="0" smtClean="0"/>
              <a:t> </a:t>
            </a:r>
            <a:r>
              <a:rPr lang="sv-SE" dirty="0" err="1" smtClean="0"/>
              <a:t>tincidunt</a:t>
            </a:r>
            <a:r>
              <a:rPr lang="sv-SE" dirty="0" smtClean="0"/>
              <a:t> </a:t>
            </a:r>
            <a:r>
              <a:rPr lang="sv-SE" dirty="0" err="1" smtClean="0"/>
              <a:t>sapien</a:t>
            </a:r>
            <a:r>
              <a:rPr lang="sv-SE" dirty="0" smtClean="0"/>
              <a:t>. </a:t>
            </a:r>
          </a:p>
          <a:p>
            <a:pPr lvl="0"/>
            <a:r>
              <a:rPr lang="sv-SE" dirty="0" err="1" smtClean="0"/>
              <a:t>Praesent</a:t>
            </a:r>
            <a:r>
              <a:rPr lang="sv-SE" dirty="0" smtClean="0"/>
              <a:t> </a:t>
            </a:r>
            <a:r>
              <a:rPr lang="sv-SE" dirty="0" err="1" smtClean="0"/>
              <a:t>scelerisque</a:t>
            </a:r>
            <a:r>
              <a:rPr lang="sv-SE" dirty="0" smtClean="0"/>
              <a:t> </a:t>
            </a:r>
            <a:r>
              <a:rPr lang="sv-SE" dirty="0" err="1" smtClean="0"/>
              <a:t>blandit</a:t>
            </a:r>
            <a:r>
              <a:rPr lang="sv-SE" dirty="0" smtClean="0"/>
              <a:t> </a:t>
            </a:r>
            <a:r>
              <a:rPr lang="sv-SE" dirty="0" err="1" smtClean="0"/>
              <a:t>mi</a:t>
            </a:r>
            <a:r>
              <a:rPr lang="sv-SE" dirty="0" smtClean="0"/>
              <a:t>, </a:t>
            </a:r>
            <a:r>
              <a:rPr lang="sv-SE" dirty="0" err="1" smtClean="0"/>
              <a:t>nec</a:t>
            </a:r>
            <a:r>
              <a:rPr lang="sv-SE" dirty="0" smtClean="0"/>
              <a:t>. </a:t>
            </a:r>
            <a:r>
              <a:rPr lang="sv-SE" dirty="0" err="1" smtClean="0"/>
              <a:t>Feugiat</a:t>
            </a:r>
            <a:r>
              <a:rPr lang="sv-SE" dirty="0" smtClean="0"/>
              <a:t>. </a:t>
            </a:r>
            <a:r>
              <a:rPr lang="sv-SE" dirty="0" err="1" smtClean="0"/>
              <a:t>Duis</a:t>
            </a:r>
            <a:r>
              <a:rPr lang="sv-SE" dirty="0" smtClean="0"/>
              <a:t> </a:t>
            </a:r>
            <a:r>
              <a:rPr lang="sv-SE" dirty="0" err="1" smtClean="0"/>
              <a:t>vel</a:t>
            </a:r>
            <a:r>
              <a:rPr lang="sv-SE" dirty="0" smtClean="0"/>
              <a:t> </a:t>
            </a:r>
            <a:r>
              <a:rPr lang="sv-SE" dirty="0" err="1" smtClean="0"/>
              <a:t>tincidunt</a:t>
            </a:r>
            <a:r>
              <a:rPr lang="sv-SE" dirty="0" smtClean="0"/>
              <a:t> </a:t>
            </a:r>
            <a:r>
              <a:rPr lang="sv-SE" dirty="0" err="1" smtClean="0"/>
              <a:t>sapien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fermentum</a:t>
            </a:r>
            <a:r>
              <a:rPr lang="sv-SE" dirty="0" smtClean="0"/>
              <a:t> </a:t>
            </a:r>
            <a:r>
              <a:rPr lang="sv-SE" dirty="0" err="1" smtClean="0"/>
              <a:t>quam</a:t>
            </a:r>
            <a:r>
              <a:rPr lang="sv-SE" dirty="0" smtClean="0"/>
              <a:t>.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5040000" y="1368000"/>
            <a:ext cx="3024000" cy="42041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357313"/>
            <a:ext cx="4066876" cy="3571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 smtClean="0"/>
              <a:t>Mellanrubrik. </a:t>
            </a:r>
            <a:r>
              <a:rPr lang="sv-SE" dirty="0" err="1" smtClean="0"/>
              <a:t>Lorem</a:t>
            </a:r>
            <a:r>
              <a:rPr lang="sv-SE" dirty="0" smtClean="0"/>
              <a:t>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dolor</a:t>
            </a:r>
            <a:r>
              <a:rPr lang="sv-SE" dirty="0" smtClean="0"/>
              <a:t> si. </a:t>
            </a:r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Fet punktlista från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1260000"/>
            <a:ext cx="7740000" cy="4320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SzPct val="120000"/>
              <a:defRPr sz="2000" b="1"/>
            </a:lvl1pPr>
            <a:lvl2pPr>
              <a:buClr>
                <a:schemeClr val="accent2"/>
              </a:buClr>
              <a:buSzPct val="120000"/>
              <a:defRPr sz="1600" b="1"/>
            </a:lvl2pPr>
            <a:lvl3pPr>
              <a:buClr>
                <a:schemeClr val="accent2"/>
              </a:buClr>
              <a:buSzPct val="120000"/>
              <a:defRPr sz="1400" b="1"/>
            </a:lvl3pPr>
            <a:lvl4pPr>
              <a:buClr>
                <a:schemeClr val="accent2"/>
              </a:buClr>
              <a:buSzPct val="120000"/>
              <a:defRPr sz="1200" b="1"/>
            </a:lvl4pPr>
            <a:lvl5pPr>
              <a:buClr>
                <a:schemeClr val="accent2"/>
              </a:buClr>
              <a:buSzPct val="120000"/>
              <a:defRPr sz="1050" b="1"/>
            </a:lvl5pPr>
          </a:lstStyle>
          <a:p>
            <a:pPr lvl="0"/>
            <a:r>
              <a:rPr lang="sv-SE" dirty="0" smtClean="0"/>
              <a:t>Punkt ett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28pt, bildelement,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762182" y="1368000"/>
            <a:ext cx="3312000" cy="421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4000" y="1296000"/>
            <a:ext cx="3870000" cy="4284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SzPct val="120000"/>
              <a:defRPr sz="2800"/>
            </a:lvl1pPr>
            <a:lvl2pPr>
              <a:buClr>
                <a:schemeClr val="accent2"/>
              </a:buClr>
              <a:buSzPct val="120000"/>
              <a:defRPr sz="2400"/>
            </a:lvl2pPr>
            <a:lvl3pPr>
              <a:buClr>
                <a:schemeClr val="accent2"/>
              </a:buClr>
              <a:buSzPct val="120000"/>
              <a:defRPr sz="1800"/>
            </a:lvl3pPr>
            <a:lvl4pPr>
              <a:buClr>
                <a:schemeClr val="accent2"/>
              </a:buClr>
              <a:buSzPct val="120000"/>
              <a:defRPr sz="1600"/>
            </a:lvl4pPr>
            <a:lvl5pPr>
              <a:buClr>
                <a:schemeClr val="accent2"/>
              </a:buClr>
              <a:buSzPct val="120000"/>
              <a:defRPr sz="1400"/>
            </a:lvl5pPr>
          </a:lstStyle>
          <a:p>
            <a:pPr lvl="0"/>
            <a:r>
              <a:rPr lang="sv-SE" dirty="0" smtClean="0"/>
              <a:t>Punkt ett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18pt, bildelement,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762182" y="1368000"/>
            <a:ext cx="3312000" cy="421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4000" y="1296000"/>
            <a:ext cx="3870000" cy="4284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SzPct val="120000"/>
              <a:defRPr sz="1800"/>
            </a:lvl1pPr>
            <a:lvl2pPr>
              <a:buClr>
                <a:schemeClr val="accent2"/>
              </a:buClr>
              <a:buSzPct val="120000"/>
              <a:defRPr sz="1600"/>
            </a:lvl2pPr>
            <a:lvl3pPr>
              <a:buClr>
                <a:schemeClr val="accent2"/>
              </a:buClr>
              <a:buSzPct val="120000"/>
              <a:defRPr sz="1400"/>
            </a:lvl3pPr>
            <a:lvl4pPr>
              <a:buClr>
                <a:schemeClr val="accent2"/>
              </a:buClr>
              <a:buSzPct val="120000"/>
              <a:defRPr sz="1200"/>
            </a:lvl4pPr>
            <a:lvl5pPr>
              <a:buClr>
                <a:schemeClr val="accent2"/>
              </a:buClr>
              <a:buSzPct val="120000"/>
              <a:defRPr sz="1100"/>
            </a:lvl5pPr>
          </a:lstStyle>
          <a:p>
            <a:pPr lvl="0"/>
            <a:r>
              <a:rPr lang="sv-SE" dirty="0" smtClean="0"/>
              <a:t>Punkt ett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 bildelement,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"/>
          <p:cNvSpPr>
            <a:spLocks noGrp="1"/>
          </p:cNvSpPr>
          <p:nvPr>
            <p:ph type="pic" idx="10"/>
          </p:nvPr>
        </p:nvSpPr>
        <p:spPr>
          <a:xfrm>
            <a:off x="763200" y="1285860"/>
            <a:ext cx="7380000" cy="38576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 smtClean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727338" y="5214950"/>
            <a:ext cx="7416000" cy="357187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+mj-lt"/>
              </a:defRPr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sdelare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554000" y="1260000"/>
            <a:ext cx="3834000" cy="4312140"/>
          </a:xfrm>
          <a:prstGeom prst="rect">
            <a:avLst/>
          </a:prstGeom>
        </p:spPr>
        <p:txBody>
          <a:bodyPr/>
          <a:lstStyle>
            <a:lvl1pPr>
              <a:buClr>
                <a:srgbClr val="A4D80E"/>
              </a:buClr>
              <a:buSzPct val="120000"/>
              <a:defRPr sz="2400" b="1"/>
            </a:lvl1pPr>
            <a:lvl2pPr>
              <a:buClr>
                <a:srgbClr val="A4D80E"/>
              </a:buClr>
              <a:buSzPct val="120000"/>
              <a:defRPr sz="2200" b="1"/>
            </a:lvl2pPr>
            <a:lvl3pPr>
              <a:buClr>
                <a:srgbClr val="A4D80E"/>
              </a:buClr>
              <a:buSzPct val="120000"/>
              <a:defRPr sz="2000" b="1"/>
            </a:lvl3pPr>
            <a:lvl4pPr>
              <a:buClr>
                <a:srgbClr val="A4D80E"/>
              </a:buClr>
              <a:buSzPct val="120000"/>
              <a:defRPr sz="1600" b="1"/>
            </a:lvl4pPr>
            <a:lvl5pPr>
              <a:buClr>
                <a:srgbClr val="A4D80E"/>
              </a:buClr>
              <a:buSzPct val="120000"/>
              <a:defRPr sz="1400" b="1"/>
            </a:lvl5pPr>
          </a:lstStyle>
          <a:p>
            <a:pPr lvl="0"/>
            <a:r>
              <a:rPr lang="sv-SE" dirty="0" smtClean="0"/>
              <a:t>Punkt ett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260000"/>
            <a:ext cx="3834000" cy="43128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 b="1" baseline="0">
                <a:latin typeface="+mn-lt"/>
              </a:defRPr>
            </a:lvl1pPr>
            <a:lvl2pPr>
              <a:buClr>
                <a:schemeClr val="accent2"/>
              </a:buClr>
              <a:defRPr sz="2200" b="1">
                <a:latin typeface="+mn-lt"/>
              </a:defRPr>
            </a:lvl2pPr>
            <a:lvl3pPr>
              <a:buClr>
                <a:schemeClr val="accent2"/>
              </a:buClr>
              <a:defRPr sz="2000" b="1">
                <a:latin typeface="+mn-lt"/>
              </a:defRPr>
            </a:lvl3pPr>
            <a:lvl4pPr>
              <a:buClr>
                <a:schemeClr val="accent2"/>
              </a:buClr>
              <a:defRPr sz="1600" b="1">
                <a:latin typeface="+mn-lt"/>
              </a:defRPr>
            </a:lvl4pPr>
            <a:lvl5pPr>
              <a:buClr>
                <a:schemeClr val="accent2"/>
              </a:buClr>
              <a:defRPr sz="1400" b="1">
                <a:latin typeface="+mn-lt"/>
              </a:defRPr>
            </a:lvl5pPr>
          </a:lstStyle>
          <a:p>
            <a:pPr lvl="0"/>
            <a:r>
              <a:rPr lang="sv-SE" dirty="0" smtClean="0"/>
              <a:t>Punkt ett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abell 3"/>
          <p:cNvSpPr>
            <a:spLocks noGrp="1"/>
          </p:cNvSpPr>
          <p:nvPr>
            <p:ph type="tbl" sz="quarter" idx="10"/>
          </p:nvPr>
        </p:nvSpPr>
        <p:spPr>
          <a:xfrm>
            <a:off x="648000" y="1760066"/>
            <a:ext cx="7524000" cy="3812074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endParaRPr lang="sv-SE" dirty="0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0" y="1296001"/>
            <a:ext cx="7740000" cy="418488"/>
          </a:xfrm>
          <a:prstGeom prst="rect">
            <a:avLst/>
          </a:prstGeom>
        </p:spPr>
        <p:txBody>
          <a:bodyPr/>
          <a:lstStyle>
            <a:lvl1pPr marL="0">
              <a:lnSpc>
                <a:spcPct val="120000"/>
              </a:lnSpc>
              <a:spcBef>
                <a:spcPts val="1200"/>
              </a:spcBef>
              <a:buNone/>
              <a:defRPr lang="sv-SE" sz="2000" b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>
                <a:solidFill>
                  <a:schemeClr val="tx1"/>
                </a:solidFill>
                <a:latin typeface="+mj-lt"/>
              </a:rPr>
              <a:t>Underrubrik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0" y="1296001"/>
            <a:ext cx="7740000" cy="418488"/>
          </a:xfrm>
          <a:prstGeom prst="rect">
            <a:avLst/>
          </a:prstGeom>
        </p:spPr>
        <p:txBody>
          <a:bodyPr/>
          <a:lstStyle>
            <a:lvl1pPr marL="0">
              <a:lnSpc>
                <a:spcPct val="120000"/>
              </a:lnSpc>
              <a:spcBef>
                <a:spcPts val="1200"/>
              </a:spcBef>
              <a:buNone/>
              <a:defRPr lang="sv-SE" sz="2000" b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>
                <a:solidFill>
                  <a:schemeClr val="tx1"/>
                </a:solidFill>
                <a:latin typeface="+mj-lt"/>
              </a:rPr>
              <a:t>Underrubrik</a:t>
            </a:r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/>
          </p:nvPr>
        </p:nvSpPr>
        <p:spPr>
          <a:xfrm>
            <a:off x="648000" y="1760400"/>
            <a:ext cx="7524000" cy="3812400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rader mellanrubrik,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1224000"/>
            <a:ext cx="7740000" cy="642927"/>
          </a:xfrm>
          <a:prstGeom prst="rect">
            <a:avLst/>
          </a:prstGeom>
        </p:spPr>
        <p:txBody>
          <a:bodyPr/>
          <a:lstStyle>
            <a:lvl1pPr marL="0">
              <a:lnSpc>
                <a:spcPct val="120000"/>
              </a:lnSpc>
              <a:spcBef>
                <a:spcPts val="1200"/>
              </a:spcBef>
              <a:buNone/>
              <a:defRPr lang="sv-SE" sz="1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 smtClean="0">
                <a:solidFill>
                  <a:schemeClr val="tx1"/>
                </a:solidFill>
                <a:latin typeface="+mj-lt"/>
              </a:rPr>
              <a:t>Mellanrubrik.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Lorem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ipsum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dolor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sit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amet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consectetuer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adipiscing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elit.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Etiam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congue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pharetra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arcu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Aenean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turpis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Curabitur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et diam.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0" y="2042454"/>
            <a:ext cx="7740000" cy="374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None/>
              <a:defRPr lang="sv-SE" sz="1400" smtClean="0">
                <a:solidFill>
                  <a:schemeClr val="tx1"/>
                </a:solidFill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 sz="1400" dirty="0" smtClean="0">
                <a:solidFill>
                  <a:schemeClr val="tx1"/>
                </a:solidFill>
                <a:latin typeface="+mj-lt"/>
              </a:rPr>
              <a:t>Brödtext.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Suspendisse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potenti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Quisque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vitae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sagittis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est.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Donec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accumsan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gravida placerat.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Aliquam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interdum,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posuere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velit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nisi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leo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a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adipiscing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velit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arcu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eget diam.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Phasellus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iaculis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mauris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vestibulum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nunc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tristique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nec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cursus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nisl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euismod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Vestibulum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sit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amet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adipiscing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augue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Aliquam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diam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a est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egestas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non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magna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</a:p>
          <a:p>
            <a:pPr lvl="0"/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Quisque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varius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eget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facilisis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mattis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eros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lacinia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massa,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semper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odio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sapien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at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magna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Praesent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viverra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lorem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eu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lectus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cursus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consequat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Quisque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nec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risus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lacus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Nullam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ut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nulla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ligula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consectetur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at in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ipsum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Aenean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metus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sed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nunc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sollicitudin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iaculis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0"/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Vestibulum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sit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amet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adipiscing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augue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Aliquam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diam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a est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egestas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non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magna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sv-SE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Aliquam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interdum,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posuere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velit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nisi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leo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8000" y="540000"/>
            <a:ext cx="3008313" cy="1162050"/>
          </a:xfrm>
          <a:prstGeom prst="rect">
            <a:avLst/>
          </a:prstGeo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708000" y="540000"/>
            <a:ext cx="4464000" cy="503214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3200"/>
            </a:lvl1pPr>
            <a:lvl2pPr>
              <a:buClr>
                <a:schemeClr val="accent2"/>
              </a:buClr>
              <a:defRPr sz="2800"/>
            </a:lvl2pPr>
            <a:lvl3pPr>
              <a:buClr>
                <a:schemeClr val="accent2"/>
              </a:buClr>
              <a:defRPr sz="24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Punkt ett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48000" y="1728000"/>
            <a:ext cx="3008313" cy="385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648000" y="1260000"/>
            <a:ext cx="7740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FontTx/>
              <a:buChar char="•"/>
              <a:defRPr/>
            </a:pPr>
            <a:endParaRPr lang="sv-SE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rgpa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790501" y="1500174"/>
            <a:ext cx="914400" cy="914400"/>
          </a:xfrm>
          <a:prstGeom prst="rect">
            <a:avLst/>
          </a:prstGeom>
          <a:solidFill>
            <a:srgbClr val="00A9EC"/>
          </a:soli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R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000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G 169</a:t>
            </a: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B 236</a:t>
            </a: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2078780" y="1500174"/>
            <a:ext cx="914400" cy="914400"/>
          </a:xfrm>
          <a:prstGeom prst="rect">
            <a:avLst/>
          </a:prstGeom>
          <a:solidFill>
            <a:srgbClr val="A4D80E"/>
          </a:soli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R 164</a:t>
            </a: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G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216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B 014</a:t>
            </a: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3367058" y="1500174"/>
            <a:ext cx="914400" cy="914400"/>
          </a:xfrm>
          <a:prstGeom prst="rect">
            <a:avLst/>
          </a:prstGeom>
          <a:solidFill>
            <a:srgbClr val="DF0023"/>
          </a:soli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R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223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G 000</a:t>
            </a: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B 035</a:t>
            </a: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4655337" y="1500174"/>
            <a:ext cx="914400" cy="914400"/>
          </a:xfrm>
          <a:prstGeom prst="rect">
            <a:avLst/>
          </a:prstGeom>
          <a:solidFill>
            <a:srgbClr val="FFDD00"/>
          </a:soli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R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255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G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221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B 000</a:t>
            </a: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5943616" y="1500174"/>
            <a:ext cx="914400" cy="914400"/>
          </a:xfrm>
          <a:prstGeom prst="rect">
            <a:avLst/>
          </a:prstGeom>
          <a:solidFill>
            <a:srgbClr val="4ACEFA"/>
          </a:soli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sv-SE" sz="1200" dirty="0" smtClean="0">
                <a:solidFill>
                  <a:schemeClr val="bg1"/>
                </a:solidFill>
                <a:latin typeface="+mj-lt"/>
              </a:rPr>
              <a:t>R 074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G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206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B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250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3367058" y="2736000"/>
            <a:ext cx="914400" cy="914400"/>
          </a:xfrm>
          <a:prstGeom prst="rect">
            <a:avLst/>
          </a:prstGeom>
          <a:solidFill>
            <a:srgbClr val="E03288"/>
          </a:soli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R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224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G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050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B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136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2078780" y="2736000"/>
            <a:ext cx="914400" cy="914400"/>
          </a:xfrm>
          <a:prstGeom prst="rect">
            <a:avLst/>
          </a:prstGeom>
          <a:solidFill>
            <a:srgbClr val="FFA800"/>
          </a:soli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R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255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G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168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B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000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790501" y="2736000"/>
            <a:ext cx="914400" cy="914400"/>
          </a:xfrm>
          <a:prstGeom prst="rect">
            <a:avLst/>
          </a:prstGeom>
          <a:solidFill>
            <a:srgbClr val="800BC3"/>
          </a:soli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R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128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 smtClean="0">
                <a:solidFill>
                  <a:schemeClr val="bg1"/>
                </a:solidFill>
                <a:latin typeface="+mj-lt"/>
              </a:rPr>
              <a:t>G 011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B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195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5"/>
          <p:cNvSpPr>
            <a:spLocks noChangeArrowheads="1"/>
          </p:cNvSpPr>
          <p:nvPr userDrawn="1"/>
        </p:nvSpPr>
        <p:spPr bwMode="auto">
          <a:xfrm>
            <a:off x="4655337" y="2736000"/>
            <a:ext cx="914400" cy="914400"/>
          </a:xfrm>
          <a:prstGeom prst="rect">
            <a:avLst/>
          </a:prstGeom>
          <a:solidFill>
            <a:srgbClr val="5BAC26"/>
          </a:soli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R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091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G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172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B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038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5943616" y="2736000"/>
            <a:ext cx="914400" cy="9144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R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000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G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000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B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000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7215206" y="1500174"/>
            <a:ext cx="914400" cy="914400"/>
          </a:xfrm>
          <a:prstGeom prst="rect">
            <a:avLst/>
          </a:prstGeom>
          <a:solidFill>
            <a:srgbClr val="F99BC3"/>
          </a:soli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R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249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G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155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B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195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5"/>
          <p:cNvSpPr>
            <a:spLocks noChangeArrowheads="1"/>
          </p:cNvSpPr>
          <p:nvPr userDrawn="1"/>
        </p:nvSpPr>
        <p:spPr bwMode="auto">
          <a:xfrm>
            <a:off x="7215206" y="2736000"/>
            <a:ext cx="914400" cy="914400"/>
          </a:xfrm>
          <a:prstGeom prst="rect">
            <a:avLst/>
          </a:prstGeom>
          <a:solidFill>
            <a:srgbClr val="00ABC4"/>
          </a:soli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R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000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G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171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+mj-lt"/>
              </a:rPr>
              <a:t>B 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196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Färger i RGB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vå rader mellanrubrik,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1224000"/>
            <a:ext cx="7740000" cy="990554"/>
          </a:xfrm>
          <a:prstGeom prst="rect">
            <a:avLst/>
          </a:prstGeom>
        </p:spPr>
        <p:txBody>
          <a:bodyPr/>
          <a:lstStyle>
            <a:lvl1pPr marL="0">
              <a:lnSpc>
                <a:spcPct val="120000"/>
              </a:lnSpc>
              <a:spcBef>
                <a:spcPts val="1200"/>
              </a:spcBef>
              <a:buNone/>
              <a:defRPr lang="sv-SE" sz="1800" b="1" baseline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 smtClean="0">
                <a:solidFill>
                  <a:schemeClr val="tx1"/>
                </a:solidFill>
                <a:latin typeface="+mj-lt"/>
              </a:rPr>
              <a:t>Mellanrubrik.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Lorem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ipsum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dolor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sit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amet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consectetuer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adipiscing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elit.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Etiam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congue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pharetra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arcu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Aenean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turpis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Curabitur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et diam.</a:t>
            </a:r>
            <a:r>
              <a:rPr lang="sv-SE" dirty="0" smtClean="0"/>
              <a:t> </a:t>
            </a:r>
            <a:r>
              <a:rPr lang="sv-SE" dirty="0" err="1" smtClean="0"/>
              <a:t>Donec</a:t>
            </a:r>
            <a:r>
              <a:rPr lang="sv-SE" dirty="0" smtClean="0"/>
              <a:t> </a:t>
            </a:r>
            <a:r>
              <a:rPr lang="sv-SE" dirty="0" err="1" smtClean="0"/>
              <a:t>mollis</a:t>
            </a:r>
            <a:r>
              <a:rPr lang="sv-SE" dirty="0" smtClean="0"/>
              <a:t> gravida massa et </a:t>
            </a:r>
            <a:r>
              <a:rPr lang="sv-SE" dirty="0" err="1" smtClean="0"/>
              <a:t>molestie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euismod</a:t>
            </a:r>
            <a:r>
              <a:rPr lang="sv-SE" dirty="0" smtClean="0"/>
              <a:t> </a:t>
            </a:r>
            <a:r>
              <a:rPr lang="sv-SE" dirty="0" err="1" smtClean="0"/>
              <a:t>nisl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0" y="2394000"/>
            <a:ext cx="7740000" cy="32861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None/>
              <a:defRPr lang="sv-SE" sz="1400" smtClean="0">
                <a:solidFill>
                  <a:schemeClr val="tx1"/>
                </a:solidFill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 sz="1400" dirty="0" smtClean="0">
                <a:solidFill>
                  <a:schemeClr val="tx1"/>
                </a:solidFill>
                <a:latin typeface="+mj-lt"/>
              </a:rPr>
              <a:t>Brödtext.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Suspendisse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potenti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Quisque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vitae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sagittis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est.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Donec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accumsan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gravida placerat.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Aliquam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interdum,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posuere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velit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nisi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leo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a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adipiscing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velit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arcu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eget diam.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Phasellus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iaculis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mauris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vestibulum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nunc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tristique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nec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cursus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nisl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euismod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Vestibulum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sit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amet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adipiscing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augue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Aliquam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diam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a est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egestas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non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magna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</a:p>
          <a:p>
            <a:pPr lvl="0"/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Quisque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varius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eget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facilisis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mattis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eros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lacinia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massa,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semper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odio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sapien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at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magna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Praesent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viverra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lorem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eu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lectus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cursus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consequat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Quisque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nec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risus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lacus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Nullam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ut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nulla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ligula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consectetur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at in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ipsum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Aenean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metus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sed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nunc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sollicitudin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iaculis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0"/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Vestibulum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sit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amet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adipiscing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augue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Aliquam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diam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a est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egestas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</a:t>
            </a:r>
            <a:endParaRPr lang="sv-SE" sz="14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en radmellanrubrik,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1224001"/>
            <a:ext cx="7740000" cy="347611"/>
          </a:xfrm>
          <a:prstGeom prst="rect">
            <a:avLst/>
          </a:prstGeom>
        </p:spPr>
        <p:txBody>
          <a:bodyPr/>
          <a:lstStyle>
            <a:lvl1pPr marL="0">
              <a:lnSpc>
                <a:spcPct val="120000"/>
              </a:lnSpc>
              <a:spcBef>
                <a:spcPts val="1200"/>
              </a:spcBef>
              <a:buNone/>
              <a:defRPr lang="sv-SE" sz="1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 smtClean="0">
                <a:solidFill>
                  <a:schemeClr val="tx1"/>
                </a:solidFill>
                <a:latin typeface="+mj-lt"/>
              </a:rPr>
              <a:t>Mellanrubrik.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Lorem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ipsum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dolor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sit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amet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consectetuer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j-lt"/>
              </a:rPr>
              <a:t>adipiscing</a:t>
            </a:r>
            <a:r>
              <a:rPr lang="sv-SE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0" y="1740942"/>
            <a:ext cx="7740000" cy="39740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lang="sv-SE" sz="1400" smtClean="0">
                <a:solidFill>
                  <a:schemeClr val="tx1"/>
                </a:solidFill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 sz="1400" dirty="0" smtClean="0">
                <a:solidFill>
                  <a:schemeClr val="tx1"/>
                </a:solidFill>
                <a:latin typeface="+mj-lt"/>
              </a:rPr>
              <a:t>Brödtext.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Suspendisse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potenti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Quisque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vitae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sagittis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est.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Donec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accumsan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gravida placerat.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Aliquam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interdum,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posuere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velit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nisi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leo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a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adipiscing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velit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arcu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eget diam.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Phasellus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iaculis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mauris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vestibulum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nunc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tristique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nec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cursus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nisl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euismod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Vestibulum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sit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amet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adipiscing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augue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Aliquam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diam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a est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egestas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non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magna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</a:p>
          <a:p>
            <a:pPr lvl="0"/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Quisque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varius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eget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facilisis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mattis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eros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lacinia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massa,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semper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odio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sapien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at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magna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Praesent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viverra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lorem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eu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lectus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cursus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consequat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Quisque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nec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risus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lacus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Nullam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ut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nulla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ligula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consectetur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at in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ipsum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Aenean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metus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sed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nunc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sollicitudin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iaculis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Quisque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varius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eget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facilisis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mattis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tellus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eros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lacinia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massa,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semper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odio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sapien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at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magna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Praesent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viverra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lorem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eu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lectus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cursus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consequat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Quisque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nec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risus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lacus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Nullam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ut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nulla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et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ligula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consectetur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malesuada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at in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ipsum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Aenean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quis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  <a:latin typeface="+mj-lt"/>
              </a:rPr>
              <a:t>metus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 .</a:t>
            </a:r>
            <a:endParaRPr lang="sv-SE" dirty="0" smtClean="0"/>
          </a:p>
          <a:p>
            <a:pPr lvl="0"/>
            <a:endParaRPr lang="sv-SE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 16pt, bildelement,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48" y="1296000"/>
            <a:ext cx="3870000" cy="428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sv-SE" dirty="0" smtClean="0"/>
              <a:t>Brödtext. </a:t>
            </a:r>
            <a:r>
              <a:rPr lang="sv-SE" dirty="0" err="1" smtClean="0"/>
              <a:t>Morbi</a:t>
            </a:r>
            <a:r>
              <a:rPr lang="sv-SE" dirty="0" smtClean="0"/>
              <a:t> id tortor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posuere</a:t>
            </a:r>
            <a:r>
              <a:rPr lang="sv-SE" dirty="0" smtClean="0"/>
              <a:t> </a:t>
            </a:r>
            <a:r>
              <a:rPr lang="sv-SE" dirty="0" err="1" smtClean="0"/>
              <a:t>viverra</a:t>
            </a:r>
            <a:r>
              <a:rPr lang="sv-SE" dirty="0" smtClean="0"/>
              <a:t>. </a:t>
            </a:r>
            <a:r>
              <a:rPr lang="sv-SE" dirty="0" err="1" smtClean="0"/>
              <a:t>Nulla</a:t>
            </a:r>
            <a:r>
              <a:rPr lang="sv-SE" dirty="0" smtClean="0"/>
              <a:t> </a:t>
            </a:r>
            <a:r>
              <a:rPr lang="sv-SE" dirty="0" err="1" smtClean="0"/>
              <a:t>facilisi</a:t>
            </a:r>
            <a:r>
              <a:rPr lang="sv-SE" dirty="0" smtClean="0"/>
              <a:t>. </a:t>
            </a:r>
            <a:r>
              <a:rPr lang="sv-SE" dirty="0" err="1" smtClean="0"/>
              <a:t>Donec</a:t>
            </a:r>
            <a:r>
              <a:rPr lang="sv-SE" dirty="0" smtClean="0"/>
              <a:t>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nulla</a:t>
            </a:r>
            <a:r>
              <a:rPr lang="sv-SE" dirty="0" smtClean="0"/>
              <a:t>. </a:t>
            </a:r>
            <a:r>
              <a:rPr lang="sv-SE" dirty="0" err="1" smtClean="0"/>
              <a:t>Praesent</a:t>
            </a:r>
            <a:r>
              <a:rPr lang="sv-SE" dirty="0" smtClean="0"/>
              <a:t> eget </a:t>
            </a:r>
            <a:r>
              <a:rPr lang="sv-SE" dirty="0" err="1" smtClean="0"/>
              <a:t>lacus</a:t>
            </a:r>
            <a:r>
              <a:rPr lang="sv-SE" dirty="0" smtClean="0"/>
              <a:t> </a:t>
            </a:r>
            <a:r>
              <a:rPr lang="sv-SE" dirty="0" err="1" smtClean="0"/>
              <a:t>orci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potenti</a:t>
            </a:r>
            <a:r>
              <a:rPr lang="sv-SE" dirty="0" smtClean="0"/>
              <a:t>. </a:t>
            </a:r>
          </a:p>
          <a:p>
            <a:pPr lvl="0"/>
            <a:r>
              <a:rPr lang="sv-SE" dirty="0" smtClean="0"/>
              <a:t>In </a:t>
            </a:r>
            <a:r>
              <a:rPr lang="sv-SE" dirty="0" err="1" smtClean="0"/>
              <a:t>mi</a:t>
            </a:r>
            <a:r>
              <a:rPr lang="sv-SE" dirty="0" smtClean="0"/>
              <a:t> ante, </a:t>
            </a:r>
            <a:r>
              <a:rPr lang="sv-SE" dirty="0" err="1" smtClean="0"/>
              <a:t>sodales</a:t>
            </a:r>
            <a:r>
              <a:rPr lang="sv-SE" dirty="0" smtClean="0"/>
              <a:t> </a:t>
            </a:r>
            <a:r>
              <a:rPr lang="sv-SE" dirty="0" err="1" smtClean="0"/>
              <a:t>eu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, </a:t>
            </a:r>
            <a:r>
              <a:rPr lang="sv-SE" dirty="0" err="1" smtClean="0"/>
              <a:t>venenatis</a:t>
            </a:r>
            <a:r>
              <a:rPr lang="sv-SE" dirty="0" smtClean="0"/>
              <a:t> </a:t>
            </a:r>
            <a:r>
              <a:rPr lang="sv-SE" dirty="0" err="1" smtClean="0"/>
              <a:t>lobortis</a:t>
            </a:r>
            <a:r>
              <a:rPr lang="sv-SE" dirty="0" smtClean="0"/>
              <a:t> </a:t>
            </a:r>
            <a:r>
              <a:rPr lang="sv-SE" dirty="0" err="1" smtClean="0"/>
              <a:t>nisi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fermentum</a:t>
            </a:r>
            <a:r>
              <a:rPr lang="sv-SE" dirty="0" smtClean="0"/>
              <a:t> </a:t>
            </a:r>
            <a:r>
              <a:rPr lang="sv-SE" dirty="0" err="1" smtClean="0"/>
              <a:t>vehicula</a:t>
            </a:r>
            <a:r>
              <a:rPr lang="sv-SE" dirty="0" smtClean="0"/>
              <a:t> </a:t>
            </a:r>
            <a:r>
              <a:rPr lang="sv-SE" dirty="0" err="1" smtClean="0"/>
              <a:t>quam</a:t>
            </a:r>
            <a:r>
              <a:rPr lang="sv-SE" dirty="0" smtClean="0"/>
              <a:t> sed </a:t>
            </a:r>
            <a:r>
              <a:rPr lang="sv-SE" dirty="0" err="1" smtClean="0"/>
              <a:t>feugiat</a:t>
            </a:r>
            <a:r>
              <a:rPr lang="sv-SE" dirty="0" smtClean="0"/>
              <a:t>. </a:t>
            </a:r>
            <a:r>
              <a:rPr lang="sv-SE" dirty="0" err="1" smtClean="0"/>
              <a:t>Duis</a:t>
            </a:r>
            <a:r>
              <a:rPr lang="sv-SE" dirty="0" smtClean="0"/>
              <a:t> </a:t>
            </a:r>
            <a:r>
              <a:rPr lang="sv-SE" dirty="0" err="1" smtClean="0"/>
              <a:t>vel</a:t>
            </a:r>
            <a:r>
              <a:rPr lang="sv-SE" dirty="0" smtClean="0"/>
              <a:t> </a:t>
            </a:r>
            <a:r>
              <a:rPr lang="sv-SE" dirty="0" err="1" smtClean="0"/>
              <a:t>tincidunt</a:t>
            </a:r>
            <a:r>
              <a:rPr lang="sv-SE" dirty="0" smtClean="0"/>
              <a:t> </a:t>
            </a:r>
            <a:r>
              <a:rPr lang="sv-SE" dirty="0" err="1" smtClean="0"/>
              <a:t>sapien</a:t>
            </a:r>
            <a:r>
              <a:rPr lang="sv-SE" dirty="0" smtClean="0"/>
              <a:t>. </a:t>
            </a:r>
          </a:p>
          <a:p>
            <a:pPr lvl="0"/>
            <a:r>
              <a:rPr lang="sv-SE" dirty="0" err="1" smtClean="0"/>
              <a:t>Praesent</a:t>
            </a:r>
            <a:r>
              <a:rPr lang="sv-SE" dirty="0" smtClean="0"/>
              <a:t> </a:t>
            </a:r>
            <a:r>
              <a:rPr lang="sv-SE" dirty="0" err="1" smtClean="0"/>
              <a:t>scelerisque</a:t>
            </a:r>
            <a:r>
              <a:rPr lang="sv-SE" dirty="0" smtClean="0"/>
              <a:t> </a:t>
            </a:r>
            <a:r>
              <a:rPr lang="sv-SE" dirty="0" err="1" smtClean="0"/>
              <a:t>blandit</a:t>
            </a:r>
            <a:r>
              <a:rPr lang="sv-SE" dirty="0" smtClean="0"/>
              <a:t> </a:t>
            </a:r>
            <a:r>
              <a:rPr lang="sv-SE" dirty="0" err="1" smtClean="0"/>
              <a:t>mi</a:t>
            </a:r>
            <a:r>
              <a:rPr lang="sv-SE" dirty="0" smtClean="0"/>
              <a:t>, </a:t>
            </a:r>
            <a:r>
              <a:rPr lang="sv-SE" dirty="0" err="1" smtClean="0"/>
              <a:t>nec</a:t>
            </a:r>
            <a:r>
              <a:rPr lang="sv-SE" dirty="0" smtClean="0"/>
              <a:t> </a:t>
            </a:r>
            <a:r>
              <a:rPr lang="sv-SE" dirty="0" err="1" smtClean="0"/>
              <a:t>ultrices</a:t>
            </a:r>
            <a:r>
              <a:rPr lang="sv-SE" dirty="0" smtClean="0"/>
              <a:t> </a:t>
            </a:r>
            <a:r>
              <a:rPr lang="sv-SE" dirty="0" err="1" smtClean="0"/>
              <a:t>tellus</a:t>
            </a:r>
            <a:r>
              <a:rPr lang="sv-SE" dirty="0" smtClean="0"/>
              <a:t> </a:t>
            </a:r>
            <a:r>
              <a:rPr lang="sv-SE" dirty="0" err="1" smtClean="0"/>
              <a:t>dictum</a:t>
            </a:r>
            <a:r>
              <a:rPr lang="sv-SE" dirty="0" smtClean="0"/>
              <a:t> </a:t>
            </a:r>
            <a:r>
              <a:rPr lang="sv-SE" dirty="0" err="1" smtClean="0"/>
              <a:t>nec</a:t>
            </a:r>
            <a:r>
              <a:rPr lang="sv-SE" dirty="0" smtClean="0"/>
              <a:t>. </a:t>
            </a:r>
            <a:r>
              <a:rPr lang="sv-SE" dirty="0" err="1" smtClean="0"/>
              <a:t>Pellentesque</a:t>
            </a:r>
            <a:r>
              <a:rPr lang="sv-SE" dirty="0" smtClean="0"/>
              <a:t> tempus eros </a:t>
            </a:r>
            <a:r>
              <a:rPr lang="sv-SE" dirty="0" err="1" smtClean="0"/>
              <a:t>felis</a:t>
            </a:r>
            <a:r>
              <a:rPr lang="sv-SE" dirty="0" smtClean="0"/>
              <a:t>.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762182" y="1368000"/>
            <a:ext cx="3312000" cy="421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1400"/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mellanrubrik tre rader, brödtext 16pt, bildelement,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48" y="2357430"/>
            <a:ext cx="3870000" cy="30718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sv-SE" dirty="0" smtClean="0"/>
              <a:t>Brödtext. </a:t>
            </a:r>
            <a:r>
              <a:rPr lang="sv-SE" dirty="0" err="1" smtClean="0"/>
              <a:t>Morbi</a:t>
            </a:r>
            <a:r>
              <a:rPr lang="sv-SE" dirty="0" smtClean="0"/>
              <a:t> id tortor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posuere</a:t>
            </a:r>
            <a:r>
              <a:rPr lang="sv-SE" dirty="0" smtClean="0"/>
              <a:t> </a:t>
            </a:r>
            <a:r>
              <a:rPr lang="sv-SE" dirty="0" err="1" smtClean="0"/>
              <a:t>viverra</a:t>
            </a:r>
            <a:r>
              <a:rPr lang="sv-SE" dirty="0" smtClean="0"/>
              <a:t>. </a:t>
            </a:r>
            <a:r>
              <a:rPr lang="sv-SE" dirty="0" err="1" smtClean="0"/>
              <a:t>Nulla</a:t>
            </a:r>
            <a:r>
              <a:rPr lang="sv-SE" dirty="0" smtClean="0"/>
              <a:t> </a:t>
            </a:r>
            <a:r>
              <a:rPr lang="sv-SE" dirty="0" err="1" smtClean="0"/>
              <a:t>facilisi</a:t>
            </a:r>
            <a:r>
              <a:rPr lang="sv-SE" dirty="0" smtClean="0"/>
              <a:t>. </a:t>
            </a:r>
            <a:r>
              <a:rPr lang="sv-SE" dirty="0" err="1" smtClean="0"/>
              <a:t>Donec</a:t>
            </a:r>
            <a:r>
              <a:rPr lang="sv-SE" dirty="0" smtClean="0"/>
              <a:t>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nulla</a:t>
            </a:r>
            <a:r>
              <a:rPr lang="sv-SE" dirty="0" smtClean="0"/>
              <a:t>. </a:t>
            </a:r>
            <a:r>
              <a:rPr lang="sv-SE" dirty="0" err="1" smtClean="0"/>
              <a:t>Praesent</a:t>
            </a:r>
            <a:r>
              <a:rPr lang="sv-SE" dirty="0" smtClean="0"/>
              <a:t> eget </a:t>
            </a:r>
            <a:r>
              <a:rPr lang="sv-SE" dirty="0" err="1" smtClean="0"/>
              <a:t>lacus</a:t>
            </a:r>
            <a:r>
              <a:rPr lang="sv-SE" dirty="0" smtClean="0"/>
              <a:t> </a:t>
            </a:r>
            <a:r>
              <a:rPr lang="sv-SE" dirty="0" err="1" smtClean="0"/>
              <a:t>orci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potenti</a:t>
            </a:r>
            <a:r>
              <a:rPr lang="sv-SE" dirty="0" smtClean="0"/>
              <a:t>. </a:t>
            </a:r>
          </a:p>
          <a:p>
            <a:pPr lvl="0"/>
            <a:r>
              <a:rPr lang="sv-SE" dirty="0" smtClean="0"/>
              <a:t>In </a:t>
            </a:r>
            <a:r>
              <a:rPr lang="sv-SE" dirty="0" err="1" smtClean="0"/>
              <a:t>mi</a:t>
            </a:r>
            <a:r>
              <a:rPr lang="sv-SE" dirty="0" smtClean="0"/>
              <a:t> ante, </a:t>
            </a:r>
            <a:r>
              <a:rPr lang="sv-SE" dirty="0" err="1" smtClean="0"/>
              <a:t>sodales</a:t>
            </a:r>
            <a:r>
              <a:rPr lang="sv-SE" dirty="0" smtClean="0"/>
              <a:t> </a:t>
            </a:r>
            <a:r>
              <a:rPr lang="sv-SE" dirty="0" err="1" smtClean="0"/>
              <a:t>eu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, </a:t>
            </a:r>
            <a:r>
              <a:rPr lang="sv-SE" dirty="0" err="1" smtClean="0"/>
              <a:t>venenatis</a:t>
            </a:r>
            <a:r>
              <a:rPr lang="sv-SE" dirty="0" smtClean="0"/>
              <a:t> </a:t>
            </a:r>
            <a:r>
              <a:rPr lang="sv-SE" dirty="0" err="1" smtClean="0"/>
              <a:t>lobortis</a:t>
            </a:r>
            <a:r>
              <a:rPr lang="sv-SE" dirty="0" smtClean="0"/>
              <a:t> </a:t>
            </a:r>
            <a:r>
              <a:rPr lang="sv-SE" dirty="0" err="1" smtClean="0"/>
              <a:t>nisi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fermentum</a:t>
            </a:r>
            <a:r>
              <a:rPr lang="sv-SE" dirty="0" smtClean="0"/>
              <a:t> </a:t>
            </a:r>
            <a:r>
              <a:rPr lang="sv-SE" dirty="0" err="1" smtClean="0"/>
              <a:t>vehicula</a:t>
            </a:r>
            <a:r>
              <a:rPr lang="sv-SE" dirty="0" smtClean="0"/>
              <a:t> </a:t>
            </a:r>
            <a:r>
              <a:rPr lang="sv-SE" dirty="0" err="1" smtClean="0"/>
              <a:t>quam</a:t>
            </a:r>
            <a:r>
              <a:rPr lang="sv-SE" dirty="0" smtClean="0"/>
              <a:t> sed </a:t>
            </a:r>
            <a:r>
              <a:rPr lang="sv-SE" dirty="0" err="1" smtClean="0"/>
              <a:t>feugiat</a:t>
            </a:r>
            <a:r>
              <a:rPr lang="sv-SE" dirty="0" smtClean="0"/>
              <a:t>. </a:t>
            </a:r>
            <a:r>
              <a:rPr lang="sv-SE" dirty="0" err="1" smtClean="0"/>
              <a:t>Duis</a:t>
            </a:r>
            <a:r>
              <a:rPr lang="sv-SE" dirty="0" smtClean="0"/>
              <a:t> </a:t>
            </a:r>
            <a:r>
              <a:rPr lang="sv-SE" dirty="0" err="1" smtClean="0"/>
              <a:t>vel</a:t>
            </a:r>
            <a:r>
              <a:rPr lang="sv-SE" dirty="0" smtClean="0"/>
              <a:t> </a:t>
            </a:r>
            <a:r>
              <a:rPr lang="sv-SE" dirty="0" err="1" smtClean="0"/>
              <a:t>tincidunt</a:t>
            </a:r>
            <a:r>
              <a:rPr lang="sv-SE" dirty="0" smtClean="0"/>
              <a:t> </a:t>
            </a:r>
            <a:r>
              <a:rPr lang="sv-SE" dirty="0" err="1" smtClean="0"/>
              <a:t>sapien</a:t>
            </a:r>
            <a:r>
              <a:rPr lang="sv-SE" dirty="0" smtClean="0"/>
              <a:t>. 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762182" y="1368000"/>
            <a:ext cx="3312000" cy="421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0" y="1357312"/>
            <a:ext cx="3857625" cy="1000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 smtClean="0"/>
              <a:t>Mellanrubrik. </a:t>
            </a:r>
            <a:r>
              <a:rPr lang="sv-SE" dirty="0" err="1" smtClean="0"/>
              <a:t>Lorem</a:t>
            </a:r>
            <a:r>
              <a:rPr lang="sv-SE" dirty="0" smtClean="0"/>
              <a:t>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dolor</a:t>
            </a:r>
            <a:r>
              <a:rPr lang="sv-SE" dirty="0" smtClean="0"/>
              <a:t> </a:t>
            </a:r>
            <a:r>
              <a:rPr lang="sv-SE" dirty="0" err="1" smtClean="0"/>
              <a:t>sit</a:t>
            </a:r>
            <a:r>
              <a:rPr lang="sv-SE" dirty="0" smtClean="0"/>
              <a:t> </a:t>
            </a:r>
            <a:r>
              <a:rPr lang="sv-SE" dirty="0" err="1" smtClean="0"/>
              <a:t>amet</a:t>
            </a:r>
            <a:r>
              <a:rPr lang="sv-SE" dirty="0" smtClean="0"/>
              <a:t>, </a:t>
            </a:r>
            <a:r>
              <a:rPr lang="sv-SE" dirty="0" err="1" smtClean="0"/>
              <a:t>consectetur</a:t>
            </a:r>
            <a:r>
              <a:rPr lang="sv-SE" dirty="0" smtClean="0"/>
              <a:t> </a:t>
            </a:r>
            <a:r>
              <a:rPr lang="sv-SE" dirty="0" err="1" smtClean="0"/>
              <a:t>adipiscing</a:t>
            </a:r>
            <a:r>
              <a:rPr lang="sv-SE" dirty="0" smtClean="0"/>
              <a:t> elit. </a:t>
            </a:r>
            <a:r>
              <a:rPr lang="sv-SE" dirty="0" err="1" smtClean="0"/>
              <a:t>Vestibulum</a:t>
            </a:r>
            <a:r>
              <a:rPr lang="sv-SE" dirty="0" smtClean="0"/>
              <a:t> </a:t>
            </a:r>
            <a:r>
              <a:rPr lang="sv-SE" dirty="0" err="1" smtClean="0"/>
              <a:t>mattis</a:t>
            </a:r>
            <a:r>
              <a:rPr lang="sv-SE" dirty="0" smtClean="0"/>
              <a:t>, </a:t>
            </a:r>
            <a:r>
              <a:rPr lang="sv-SE" dirty="0" err="1" smtClean="0"/>
              <a:t>justo</a:t>
            </a:r>
            <a:r>
              <a:rPr lang="sv-SE" dirty="0" smtClean="0"/>
              <a:t> </a:t>
            </a:r>
            <a:r>
              <a:rPr lang="sv-SE" dirty="0" err="1" smtClean="0"/>
              <a:t>nec</a:t>
            </a:r>
            <a:r>
              <a:rPr lang="da-DK" dirty="0" smtClean="0"/>
              <a:t>.</a:t>
            </a:r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mellanrubrik två rader, brödtext 16pt, bildelement,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48" y="2071678"/>
            <a:ext cx="3870000" cy="33575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sv-SE" dirty="0" smtClean="0"/>
              <a:t>Brödtext. </a:t>
            </a:r>
            <a:r>
              <a:rPr lang="sv-SE" dirty="0" err="1" smtClean="0"/>
              <a:t>Morbi</a:t>
            </a:r>
            <a:r>
              <a:rPr lang="sv-SE" dirty="0" smtClean="0"/>
              <a:t> id tortor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posuere</a:t>
            </a:r>
            <a:r>
              <a:rPr lang="sv-SE" dirty="0" smtClean="0"/>
              <a:t> </a:t>
            </a:r>
            <a:r>
              <a:rPr lang="sv-SE" dirty="0" err="1" smtClean="0"/>
              <a:t>viverra</a:t>
            </a:r>
            <a:r>
              <a:rPr lang="sv-SE" dirty="0" smtClean="0"/>
              <a:t>. </a:t>
            </a:r>
            <a:r>
              <a:rPr lang="sv-SE" dirty="0" err="1" smtClean="0"/>
              <a:t>Nulla</a:t>
            </a:r>
            <a:r>
              <a:rPr lang="sv-SE" dirty="0" smtClean="0"/>
              <a:t> </a:t>
            </a:r>
            <a:r>
              <a:rPr lang="sv-SE" dirty="0" err="1" smtClean="0"/>
              <a:t>facilisi</a:t>
            </a:r>
            <a:r>
              <a:rPr lang="sv-SE" dirty="0" smtClean="0"/>
              <a:t>. </a:t>
            </a:r>
            <a:r>
              <a:rPr lang="sv-SE" dirty="0" err="1" smtClean="0"/>
              <a:t>Donec</a:t>
            </a:r>
            <a:r>
              <a:rPr lang="sv-SE" dirty="0" smtClean="0"/>
              <a:t>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nulla</a:t>
            </a:r>
            <a:r>
              <a:rPr lang="sv-SE" dirty="0" smtClean="0"/>
              <a:t>. </a:t>
            </a:r>
            <a:r>
              <a:rPr lang="sv-SE" dirty="0" err="1" smtClean="0"/>
              <a:t>Praesent</a:t>
            </a:r>
            <a:r>
              <a:rPr lang="sv-SE" dirty="0" smtClean="0"/>
              <a:t> eget </a:t>
            </a:r>
            <a:r>
              <a:rPr lang="sv-SE" dirty="0" err="1" smtClean="0"/>
              <a:t>lacus</a:t>
            </a:r>
            <a:r>
              <a:rPr lang="sv-SE" dirty="0" smtClean="0"/>
              <a:t> </a:t>
            </a:r>
            <a:r>
              <a:rPr lang="sv-SE" dirty="0" err="1" smtClean="0"/>
              <a:t>orci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potenti</a:t>
            </a:r>
            <a:r>
              <a:rPr lang="sv-SE" dirty="0" smtClean="0"/>
              <a:t>. </a:t>
            </a:r>
          </a:p>
          <a:p>
            <a:pPr lvl="0"/>
            <a:r>
              <a:rPr lang="sv-SE" dirty="0" smtClean="0"/>
              <a:t>In </a:t>
            </a:r>
            <a:r>
              <a:rPr lang="sv-SE" dirty="0" err="1" smtClean="0"/>
              <a:t>mi</a:t>
            </a:r>
            <a:r>
              <a:rPr lang="sv-SE" dirty="0" smtClean="0"/>
              <a:t> ante, </a:t>
            </a:r>
            <a:r>
              <a:rPr lang="sv-SE" dirty="0" err="1" smtClean="0"/>
              <a:t>sodales</a:t>
            </a:r>
            <a:r>
              <a:rPr lang="sv-SE" dirty="0" smtClean="0"/>
              <a:t> </a:t>
            </a:r>
            <a:r>
              <a:rPr lang="sv-SE" dirty="0" err="1" smtClean="0"/>
              <a:t>eu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, </a:t>
            </a:r>
            <a:r>
              <a:rPr lang="sv-SE" dirty="0" err="1" smtClean="0"/>
              <a:t>venenatis</a:t>
            </a:r>
            <a:r>
              <a:rPr lang="sv-SE" dirty="0" smtClean="0"/>
              <a:t> </a:t>
            </a:r>
            <a:r>
              <a:rPr lang="sv-SE" dirty="0" err="1" smtClean="0"/>
              <a:t>lobortis</a:t>
            </a:r>
            <a:r>
              <a:rPr lang="sv-SE" dirty="0" smtClean="0"/>
              <a:t> </a:t>
            </a:r>
            <a:r>
              <a:rPr lang="sv-SE" dirty="0" err="1" smtClean="0"/>
              <a:t>nisi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fermentum</a:t>
            </a:r>
            <a:r>
              <a:rPr lang="sv-SE" dirty="0" smtClean="0"/>
              <a:t> </a:t>
            </a:r>
            <a:r>
              <a:rPr lang="sv-SE" dirty="0" err="1" smtClean="0"/>
              <a:t>vehicula</a:t>
            </a:r>
            <a:r>
              <a:rPr lang="sv-SE" dirty="0" smtClean="0"/>
              <a:t> </a:t>
            </a:r>
            <a:r>
              <a:rPr lang="sv-SE" dirty="0" err="1" smtClean="0"/>
              <a:t>quam</a:t>
            </a:r>
            <a:r>
              <a:rPr lang="sv-SE" dirty="0" smtClean="0"/>
              <a:t> sed </a:t>
            </a:r>
            <a:r>
              <a:rPr lang="sv-SE" dirty="0" err="1" smtClean="0"/>
              <a:t>feugiat</a:t>
            </a:r>
            <a:r>
              <a:rPr lang="sv-SE" dirty="0" smtClean="0"/>
              <a:t>. </a:t>
            </a:r>
            <a:r>
              <a:rPr lang="sv-SE" dirty="0" err="1" smtClean="0"/>
              <a:t>Duis</a:t>
            </a:r>
            <a:r>
              <a:rPr lang="sv-SE" dirty="0" smtClean="0"/>
              <a:t> </a:t>
            </a:r>
            <a:r>
              <a:rPr lang="sv-SE" dirty="0" err="1" smtClean="0"/>
              <a:t>vel</a:t>
            </a:r>
            <a:r>
              <a:rPr lang="sv-SE" dirty="0" smtClean="0"/>
              <a:t> </a:t>
            </a:r>
            <a:r>
              <a:rPr lang="sv-SE" dirty="0" err="1" smtClean="0"/>
              <a:t>tincidunt</a:t>
            </a:r>
            <a:r>
              <a:rPr lang="sv-SE" dirty="0" smtClean="0"/>
              <a:t> </a:t>
            </a:r>
            <a:r>
              <a:rPr lang="sv-SE" dirty="0" err="1" smtClean="0"/>
              <a:t>sapien</a:t>
            </a:r>
            <a:r>
              <a:rPr lang="sv-SE" dirty="0" smtClean="0"/>
              <a:t>. 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762182" y="1368000"/>
            <a:ext cx="3312000" cy="421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0" y="1357313"/>
            <a:ext cx="3857625" cy="7143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 smtClean="0"/>
              <a:t>Mellanrubrik. </a:t>
            </a:r>
            <a:r>
              <a:rPr lang="sv-SE" dirty="0" err="1" smtClean="0"/>
              <a:t>Lorem</a:t>
            </a:r>
            <a:r>
              <a:rPr lang="sv-SE" dirty="0" smtClean="0"/>
              <a:t>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dolor</a:t>
            </a:r>
            <a:r>
              <a:rPr lang="sv-SE" dirty="0" smtClean="0"/>
              <a:t> </a:t>
            </a:r>
            <a:r>
              <a:rPr lang="sv-SE" dirty="0" err="1" smtClean="0"/>
              <a:t>sit</a:t>
            </a:r>
            <a:r>
              <a:rPr lang="sv-SE" dirty="0" smtClean="0"/>
              <a:t> </a:t>
            </a:r>
            <a:r>
              <a:rPr lang="sv-SE" dirty="0" err="1" smtClean="0"/>
              <a:t>amet</a:t>
            </a:r>
            <a:r>
              <a:rPr lang="sv-SE" dirty="0" smtClean="0"/>
              <a:t>, </a:t>
            </a:r>
            <a:r>
              <a:rPr lang="sv-SE" dirty="0" err="1" smtClean="0"/>
              <a:t>consectetur</a:t>
            </a:r>
            <a:r>
              <a:rPr lang="sv-SE" dirty="0" smtClean="0"/>
              <a:t> </a:t>
            </a:r>
            <a:r>
              <a:rPr lang="sv-SE" dirty="0" err="1" smtClean="0"/>
              <a:t>adipiscing</a:t>
            </a:r>
            <a:r>
              <a:rPr lang="da-DK" dirty="0" smtClean="0"/>
              <a:t>.</a:t>
            </a:r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mellanrubrik en rad, brödtext 16pt, bildelement,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48" y="1714488"/>
            <a:ext cx="3870000" cy="364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sv-SE" dirty="0" smtClean="0"/>
              <a:t>Brödtext. </a:t>
            </a:r>
            <a:r>
              <a:rPr lang="sv-SE" dirty="0" err="1" smtClean="0"/>
              <a:t>Morbi</a:t>
            </a:r>
            <a:r>
              <a:rPr lang="sv-SE" dirty="0" smtClean="0"/>
              <a:t> id tortor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posuere</a:t>
            </a:r>
            <a:r>
              <a:rPr lang="sv-SE" dirty="0" smtClean="0"/>
              <a:t> </a:t>
            </a:r>
            <a:r>
              <a:rPr lang="sv-SE" dirty="0" err="1" smtClean="0"/>
              <a:t>viverra</a:t>
            </a:r>
            <a:r>
              <a:rPr lang="sv-SE" dirty="0" smtClean="0"/>
              <a:t>. </a:t>
            </a:r>
            <a:r>
              <a:rPr lang="sv-SE" dirty="0" err="1" smtClean="0"/>
              <a:t>Nulla</a:t>
            </a:r>
            <a:r>
              <a:rPr lang="sv-SE" dirty="0" smtClean="0"/>
              <a:t> </a:t>
            </a:r>
            <a:r>
              <a:rPr lang="sv-SE" dirty="0" err="1" smtClean="0"/>
              <a:t>facilisi</a:t>
            </a:r>
            <a:r>
              <a:rPr lang="sv-SE" dirty="0" smtClean="0"/>
              <a:t>. </a:t>
            </a:r>
            <a:r>
              <a:rPr lang="sv-SE" dirty="0" err="1" smtClean="0"/>
              <a:t>Donec</a:t>
            </a:r>
            <a:r>
              <a:rPr lang="sv-SE" dirty="0" smtClean="0"/>
              <a:t>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nulla</a:t>
            </a:r>
            <a:r>
              <a:rPr lang="sv-SE" dirty="0" smtClean="0"/>
              <a:t>. </a:t>
            </a:r>
            <a:r>
              <a:rPr lang="sv-SE" dirty="0" err="1" smtClean="0"/>
              <a:t>Praesent</a:t>
            </a:r>
            <a:r>
              <a:rPr lang="sv-SE" dirty="0" smtClean="0"/>
              <a:t> eget </a:t>
            </a:r>
            <a:r>
              <a:rPr lang="sv-SE" dirty="0" err="1" smtClean="0"/>
              <a:t>lacus</a:t>
            </a:r>
            <a:r>
              <a:rPr lang="sv-SE" dirty="0" smtClean="0"/>
              <a:t> </a:t>
            </a:r>
            <a:r>
              <a:rPr lang="sv-SE" dirty="0" err="1" smtClean="0"/>
              <a:t>orci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potenti</a:t>
            </a:r>
            <a:r>
              <a:rPr lang="sv-SE" dirty="0" smtClean="0"/>
              <a:t>. </a:t>
            </a:r>
          </a:p>
          <a:p>
            <a:pPr lvl="0"/>
            <a:r>
              <a:rPr lang="sv-SE" dirty="0" smtClean="0"/>
              <a:t>In </a:t>
            </a:r>
            <a:r>
              <a:rPr lang="sv-SE" dirty="0" err="1" smtClean="0"/>
              <a:t>mi</a:t>
            </a:r>
            <a:r>
              <a:rPr lang="sv-SE" dirty="0" smtClean="0"/>
              <a:t> ante, </a:t>
            </a:r>
            <a:r>
              <a:rPr lang="sv-SE" dirty="0" err="1" smtClean="0"/>
              <a:t>sodales</a:t>
            </a:r>
            <a:r>
              <a:rPr lang="sv-SE" dirty="0" smtClean="0"/>
              <a:t> </a:t>
            </a:r>
            <a:r>
              <a:rPr lang="sv-SE" dirty="0" err="1" smtClean="0"/>
              <a:t>eu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, </a:t>
            </a:r>
            <a:r>
              <a:rPr lang="sv-SE" dirty="0" err="1" smtClean="0"/>
              <a:t>venenatis</a:t>
            </a:r>
            <a:r>
              <a:rPr lang="sv-SE" dirty="0" smtClean="0"/>
              <a:t> </a:t>
            </a:r>
            <a:r>
              <a:rPr lang="sv-SE" dirty="0" err="1" smtClean="0"/>
              <a:t>lobortis</a:t>
            </a:r>
            <a:r>
              <a:rPr lang="sv-SE" dirty="0" smtClean="0"/>
              <a:t> </a:t>
            </a:r>
            <a:r>
              <a:rPr lang="sv-SE" dirty="0" err="1" smtClean="0"/>
              <a:t>nisi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fermentum</a:t>
            </a:r>
            <a:r>
              <a:rPr lang="sv-SE" dirty="0" smtClean="0"/>
              <a:t> </a:t>
            </a:r>
            <a:r>
              <a:rPr lang="sv-SE" dirty="0" err="1" smtClean="0"/>
              <a:t>vehicula</a:t>
            </a:r>
            <a:r>
              <a:rPr lang="sv-SE" dirty="0" smtClean="0"/>
              <a:t> </a:t>
            </a:r>
            <a:r>
              <a:rPr lang="sv-SE" dirty="0" err="1" smtClean="0"/>
              <a:t>quam</a:t>
            </a:r>
            <a:r>
              <a:rPr lang="sv-SE" dirty="0" smtClean="0"/>
              <a:t> sed </a:t>
            </a:r>
            <a:r>
              <a:rPr lang="sv-SE" dirty="0" err="1" smtClean="0"/>
              <a:t>feugiat</a:t>
            </a:r>
            <a:r>
              <a:rPr lang="sv-SE" dirty="0" smtClean="0"/>
              <a:t>. </a:t>
            </a:r>
            <a:r>
              <a:rPr lang="sv-SE" dirty="0" err="1" smtClean="0"/>
              <a:t>Duis</a:t>
            </a:r>
            <a:r>
              <a:rPr lang="sv-SE" dirty="0" smtClean="0"/>
              <a:t> </a:t>
            </a:r>
            <a:r>
              <a:rPr lang="sv-SE" dirty="0" err="1" smtClean="0"/>
              <a:t>vel</a:t>
            </a:r>
            <a:r>
              <a:rPr lang="sv-SE" dirty="0" smtClean="0"/>
              <a:t> </a:t>
            </a:r>
            <a:r>
              <a:rPr lang="sv-SE" dirty="0" err="1" smtClean="0"/>
              <a:t>tincidunt</a:t>
            </a:r>
            <a:r>
              <a:rPr lang="sv-SE" dirty="0" smtClean="0"/>
              <a:t> </a:t>
            </a:r>
            <a:r>
              <a:rPr lang="sv-SE" dirty="0" err="1" smtClean="0"/>
              <a:t>sapien</a:t>
            </a:r>
            <a:r>
              <a:rPr lang="sv-SE" dirty="0" smtClean="0"/>
              <a:t>. </a:t>
            </a:r>
          </a:p>
          <a:p>
            <a:pPr lvl="0"/>
            <a:r>
              <a:rPr lang="sv-SE" dirty="0" err="1" smtClean="0"/>
              <a:t>Donec</a:t>
            </a:r>
            <a:r>
              <a:rPr lang="sv-SE" dirty="0" smtClean="0"/>
              <a:t> </a:t>
            </a:r>
            <a:r>
              <a:rPr lang="sv-SE" dirty="0" err="1" smtClean="0"/>
              <a:t>mollis</a:t>
            </a:r>
            <a:r>
              <a:rPr lang="sv-SE" dirty="0" smtClean="0"/>
              <a:t> gravida massa et mo.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762182" y="1368000"/>
            <a:ext cx="3312000" cy="421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0" y="1357313"/>
            <a:ext cx="3857625" cy="3571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 smtClean="0"/>
              <a:t>Mellanrubrik. </a:t>
            </a:r>
            <a:r>
              <a:rPr lang="sv-SE" dirty="0" err="1" smtClean="0"/>
              <a:t>Lorem</a:t>
            </a:r>
            <a:r>
              <a:rPr lang="sv-SE" dirty="0" smtClean="0"/>
              <a:t>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dolor</a:t>
            </a:r>
            <a:r>
              <a:rPr lang="da-DK" dirty="0" smtClean="0"/>
              <a:t>.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 16pt, bildelement,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40000"/>
            <a:ext cx="7740000" cy="684000"/>
          </a:xfrm>
          <a:prstGeom prst="rect">
            <a:avLst/>
          </a:prstGeom>
        </p:spPr>
        <p:txBody>
          <a:bodyPr/>
          <a:lstStyle>
            <a:lvl1pPr marL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1296000"/>
            <a:ext cx="4068000" cy="428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sv-SE" dirty="0" smtClean="0"/>
              <a:t>Brödtext. </a:t>
            </a:r>
            <a:r>
              <a:rPr lang="sv-SE" dirty="0" err="1" smtClean="0"/>
              <a:t>Morbi</a:t>
            </a:r>
            <a:r>
              <a:rPr lang="sv-SE" dirty="0" smtClean="0"/>
              <a:t> id tortor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posuere</a:t>
            </a:r>
            <a:r>
              <a:rPr lang="sv-SE" dirty="0" smtClean="0"/>
              <a:t> </a:t>
            </a:r>
            <a:r>
              <a:rPr lang="sv-SE" dirty="0" err="1" smtClean="0"/>
              <a:t>viverra</a:t>
            </a:r>
            <a:r>
              <a:rPr lang="sv-SE" dirty="0" smtClean="0"/>
              <a:t>. </a:t>
            </a:r>
            <a:r>
              <a:rPr lang="sv-SE" dirty="0" err="1" smtClean="0"/>
              <a:t>Nulla</a:t>
            </a:r>
            <a:r>
              <a:rPr lang="sv-SE" dirty="0" smtClean="0"/>
              <a:t> </a:t>
            </a:r>
            <a:r>
              <a:rPr lang="sv-SE" dirty="0" err="1" smtClean="0"/>
              <a:t>facilisi</a:t>
            </a:r>
            <a:r>
              <a:rPr lang="sv-SE" dirty="0" smtClean="0"/>
              <a:t>. </a:t>
            </a:r>
            <a:r>
              <a:rPr lang="sv-SE" dirty="0" err="1" smtClean="0"/>
              <a:t>Donec</a:t>
            </a:r>
            <a:r>
              <a:rPr lang="sv-SE" dirty="0" smtClean="0"/>
              <a:t> at </a:t>
            </a:r>
            <a:r>
              <a:rPr lang="sv-SE" dirty="0" err="1" smtClean="0"/>
              <a:t>ipsum</a:t>
            </a:r>
            <a:r>
              <a:rPr lang="sv-SE" dirty="0" smtClean="0"/>
              <a:t> </a:t>
            </a:r>
            <a:r>
              <a:rPr lang="sv-SE" dirty="0" err="1" smtClean="0"/>
              <a:t>nulla</a:t>
            </a:r>
            <a:r>
              <a:rPr lang="sv-SE" dirty="0" smtClean="0"/>
              <a:t>. </a:t>
            </a:r>
            <a:r>
              <a:rPr lang="sv-SE" dirty="0" err="1" smtClean="0"/>
              <a:t>Praesent</a:t>
            </a:r>
            <a:r>
              <a:rPr lang="sv-SE" dirty="0" smtClean="0"/>
              <a:t> eget </a:t>
            </a:r>
            <a:r>
              <a:rPr lang="sv-SE" dirty="0" err="1" smtClean="0"/>
              <a:t>lacus</a:t>
            </a:r>
            <a:r>
              <a:rPr lang="sv-SE" dirty="0" smtClean="0"/>
              <a:t> </a:t>
            </a:r>
            <a:r>
              <a:rPr lang="sv-SE" dirty="0" err="1" smtClean="0"/>
              <a:t>orci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potenti</a:t>
            </a:r>
            <a:r>
              <a:rPr lang="sv-SE" dirty="0" smtClean="0"/>
              <a:t>. </a:t>
            </a:r>
          </a:p>
          <a:p>
            <a:pPr lvl="0"/>
            <a:r>
              <a:rPr lang="sv-SE" dirty="0" smtClean="0"/>
              <a:t>In </a:t>
            </a:r>
            <a:r>
              <a:rPr lang="sv-SE" dirty="0" err="1" smtClean="0"/>
              <a:t>mi</a:t>
            </a:r>
            <a:r>
              <a:rPr lang="sv-SE" dirty="0" smtClean="0"/>
              <a:t> ante, </a:t>
            </a:r>
            <a:r>
              <a:rPr lang="sv-SE" dirty="0" err="1" smtClean="0"/>
              <a:t>sodales</a:t>
            </a:r>
            <a:r>
              <a:rPr lang="sv-SE" dirty="0" smtClean="0"/>
              <a:t> </a:t>
            </a:r>
            <a:r>
              <a:rPr lang="sv-SE" dirty="0" err="1" smtClean="0"/>
              <a:t>eu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 </a:t>
            </a:r>
            <a:r>
              <a:rPr lang="sv-SE" dirty="0" err="1" smtClean="0"/>
              <a:t>tempor</a:t>
            </a:r>
            <a:r>
              <a:rPr lang="sv-SE" dirty="0" smtClean="0"/>
              <a:t>, </a:t>
            </a:r>
            <a:r>
              <a:rPr lang="sv-SE" dirty="0" err="1" smtClean="0"/>
              <a:t>venenatis</a:t>
            </a:r>
            <a:r>
              <a:rPr lang="sv-SE" dirty="0" smtClean="0"/>
              <a:t> </a:t>
            </a:r>
            <a:r>
              <a:rPr lang="sv-SE" dirty="0" err="1" smtClean="0"/>
              <a:t>lobortis</a:t>
            </a:r>
            <a:r>
              <a:rPr lang="sv-SE" dirty="0" smtClean="0"/>
              <a:t> </a:t>
            </a:r>
            <a:r>
              <a:rPr lang="sv-SE" dirty="0" err="1" smtClean="0"/>
              <a:t>nisi</a:t>
            </a:r>
            <a:r>
              <a:rPr lang="sv-SE" dirty="0" smtClean="0"/>
              <a:t>. </a:t>
            </a:r>
            <a:r>
              <a:rPr lang="sv-SE" dirty="0" err="1" smtClean="0"/>
              <a:t>Suspendisse</a:t>
            </a:r>
            <a:r>
              <a:rPr lang="sv-SE" dirty="0" smtClean="0"/>
              <a:t> </a:t>
            </a:r>
            <a:r>
              <a:rPr lang="sv-SE" dirty="0" err="1" smtClean="0"/>
              <a:t>fermentum</a:t>
            </a:r>
            <a:r>
              <a:rPr lang="sv-SE" dirty="0" smtClean="0"/>
              <a:t> </a:t>
            </a:r>
            <a:r>
              <a:rPr lang="sv-SE" dirty="0" err="1" smtClean="0"/>
              <a:t>vehicula</a:t>
            </a:r>
            <a:r>
              <a:rPr lang="sv-SE" dirty="0" smtClean="0"/>
              <a:t> </a:t>
            </a:r>
            <a:r>
              <a:rPr lang="sv-SE" dirty="0" err="1" smtClean="0"/>
              <a:t>quam</a:t>
            </a:r>
            <a:r>
              <a:rPr lang="sv-SE" dirty="0" smtClean="0"/>
              <a:t> sed </a:t>
            </a:r>
            <a:r>
              <a:rPr lang="sv-SE" dirty="0" err="1" smtClean="0"/>
              <a:t>feugiat</a:t>
            </a:r>
            <a:r>
              <a:rPr lang="sv-SE" dirty="0" smtClean="0"/>
              <a:t>. </a:t>
            </a:r>
            <a:r>
              <a:rPr lang="sv-SE" dirty="0" err="1" smtClean="0"/>
              <a:t>Duis</a:t>
            </a:r>
            <a:r>
              <a:rPr lang="sv-SE" dirty="0" smtClean="0"/>
              <a:t> </a:t>
            </a:r>
            <a:r>
              <a:rPr lang="sv-SE" dirty="0" err="1" smtClean="0"/>
              <a:t>vel</a:t>
            </a:r>
            <a:r>
              <a:rPr lang="sv-SE" dirty="0" smtClean="0"/>
              <a:t> </a:t>
            </a:r>
            <a:r>
              <a:rPr lang="sv-SE" dirty="0" err="1" smtClean="0"/>
              <a:t>tincidunt</a:t>
            </a:r>
            <a:r>
              <a:rPr lang="sv-SE" dirty="0" smtClean="0"/>
              <a:t> </a:t>
            </a:r>
            <a:r>
              <a:rPr lang="sv-SE" dirty="0" err="1" smtClean="0"/>
              <a:t>sapien</a:t>
            </a:r>
            <a:r>
              <a:rPr lang="sv-SE" dirty="0" smtClean="0"/>
              <a:t>. </a:t>
            </a:r>
          </a:p>
          <a:p>
            <a:pPr lvl="0"/>
            <a:r>
              <a:rPr lang="sv-SE" dirty="0" err="1" smtClean="0"/>
              <a:t>Praesent</a:t>
            </a:r>
            <a:r>
              <a:rPr lang="sv-SE" dirty="0" smtClean="0"/>
              <a:t> </a:t>
            </a:r>
            <a:r>
              <a:rPr lang="sv-SE" dirty="0" err="1" smtClean="0"/>
              <a:t>scelerisque</a:t>
            </a:r>
            <a:r>
              <a:rPr lang="sv-SE" dirty="0" smtClean="0"/>
              <a:t> </a:t>
            </a:r>
            <a:r>
              <a:rPr lang="sv-SE" dirty="0" err="1" smtClean="0"/>
              <a:t>blandit</a:t>
            </a:r>
            <a:r>
              <a:rPr lang="sv-SE" dirty="0" smtClean="0"/>
              <a:t> </a:t>
            </a:r>
            <a:r>
              <a:rPr lang="sv-SE" dirty="0" err="1" smtClean="0"/>
              <a:t>mi</a:t>
            </a:r>
            <a:r>
              <a:rPr lang="sv-SE" dirty="0" smtClean="0"/>
              <a:t>, </a:t>
            </a:r>
            <a:r>
              <a:rPr lang="sv-SE" dirty="0" err="1" smtClean="0"/>
              <a:t>nec</a:t>
            </a:r>
            <a:r>
              <a:rPr lang="sv-SE" dirty="0" smtClean="0"/>
              <a:t> </a:t>
            </a:r>
            <a:r>
              <a:rPr lang="sv-SE" dirty="0" err="1" smtClean="0"/>
              <a:t>ultrices</a:t>
            </a:r>
            <a:r>
              <a:rPr lang="sv-SE" dirty="0" smtClean="0"/>
              <a:t> </a:t>
            </a:r>
            <a:r>
              <a:rPr lang="sv-SE" dirty="0" err="1" smtClean="0"/>
              <a:t>tellus</a:t>
            </a:r>
            <a:r>
              <a:rPr lang="sv-SE" dirty="0" smtClean="0"/>
              <a:t> </a:t>
            </a:r>
            <a:r>
              <a:rPr lang="sv-SE" dirty="0" err="1" smtClean="0"/>
              <a:t>dictum</a:t>
            </a:r>
            <a:r>
              <a:rPr lang="sv-SE" dirty="0" smtClean="0"/>
              <a:t> </a:t>
            </a:r>
            <a:r>
              <a:rPr lang="sv-SE" dirty="0" err="1" smtClean="0"/>
              <a:t>nec</a:t>
            </a:r>
            <a:r>
              <a:rPr lang="sv-SE" dirty="0" smtClean="0"/>
              <a:t>. </a:t>
            </a:r>
            <a:r>
              <a:rPr lang="sv-SE" dirty="0" err="1" smtClean="0"/>
              <a:t>Pellentesque</a:t>
            </a:r>
            <a:r>
              <a:rPr lang="sv-SE" dirty="0" smtClean="0"/>
              <a:t> tempus eros </a:t>
            </a:r>
            <a:r>
              <a:rPr lang="sv-SE" dirty="0" err="1" smtClean="0"/>
              <a:t>felis</a:t>
            </a:r>
            <a:r>
              <a:rPr lang="sv-SE" dirty="0" smtClean="0"/>
              <a:t>, </a:t>
            </a:r>
            <a:r>
              <a:rPr lang="sv-SE" dirty="0" err="1" smtClean="0"/>
              <a:t>pretium</a:t>
            </a:r>
            <a:r>
              <a:rPr lang="sv-SE" dirty="0" smtClean="0"/>
              <a:t> </a:t>
            </a:r>
            <a:r>
              <a:rPr lang="sv-SE" dirty="0" err="1" smtClean="0"/>
              <a:t>luctus</a:t>
            </a:r>
            <a:r>
              <a:rPr lang="sv-SE" dirty="0" smtClean="0"/>
              <a:t> est.</a:t>
            </a:r>
          </a:p>
          <a:p>
            <a:pPr lvl="0"/>
            <a:r>
              <a:rPr lang="sv-SE" dirty="0" smtClean="0"/>
              <a:t> </a:t>
            </a:r>
            <a:r>
              <a:rPr lang="sv-SE" dirty="0" err="1" smtClean="0"/>
              <a:t>Nunc</a:t>
            </a:r>
            <a:r>
              <a:rPr lang="sv-SE" dirty="0" smtClean="0"/>
              <a:t> </a:t>
            </a:r>
            <a:r>
              <a:rPr lang="sv-SE" dirty="0" err="1" smtClean="0"/>
              <a:t>risus</a:t>
            </a:r>
            <a:r>
              <a:rPr lang="sv-SE" dirty="0" smtClean="0"/>
              <a:t> </a:t>
            </a:r>
            <a:r>
              <a:rPr lang="sv-SE" dirty="0" err="1" smtClean="0"/>
              <a:t>nibh</a:t>
            </a:r>
            <a:r>
              <a:rPr lang="sv-SE" dirty="0" smtClean="0"/>
              <a:t>, </a:t>
            </a:r>
            <a:r>
              <a:rPr lang="sv-SE" dirty="0" err="1" smtClean="0"/>
              <a:t>convallis</a:t>
            </a:r>
            <a:r>
              <a:rPr lang="sv-SE" dirty="0" smtClean="0"/>
              <a:t> sed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5040000" y="1368000"/>
            <a:ext cx="3024000" cy="42041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1400"/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0" r:id="rId2"/>
    <p:sldLayoutId id="2147483689" r:id="rId3"/>
    <p:sldLayoutId id="2147483683" r:id="rId4"/>
    <p:sldLayoutId id="2147483691" r:id="rId5"/>
    <p:sldLayoutId id="2147483692" r:id="rId6"/>
    <p:sldLayoutId id="2147483693" r:id="rId7"/>
    <p:sldLayoutId id="2147483682" r:id="rId8"/>
    <p:sldLayoutId id="2147483694" r:id="rId9"/>
    <p:sldLayoutId id="2147483695" r:id="rId10"/>
    <p:sldLayoutId id="2147483696" r:id="rId11"/>
    <p:sldLayoutId id="2147483686" r:id="rId12"/>
    <p:sldLayoutId id="2147483684" r:id="rId13"/>
    <p:sldLayoutId id="2147483685" r:id="rId14"/>
    <p:sldLayoutId id="2147483679" r:id="rId15"/>
    <p:sldLayoutId id="2147483668" r:id="rId16"/>
    <p:sldLayoutId id="2147483687" r:id="rId17"/>
    <p:sldLayoutId id="2147483688" r:id="rId18"/>
    <p:sldLayoutId id="2147483672" r:id="rId19"/>
    <p:sldLayoutId id="2147483666" r:id="rId20"/>
    <p:sldLayoutId id="2147483677" r:id="rId2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0" y="5373216"/>
            <a:ext cx="9144000" cy="428631"/>
          </a:xfrm>
        </p:spPr>
        <p:txBody>
          <a:bodyPr/>
          <a:lstStyle/>
          <a:p>
            <a:r>
              <a:rPr lang="sv-SE" sz="3400" b="0" dirty="0" smtClean="0">
                <a:solidFill>
                  <a:srgbClr val="00B0F0"/>
                </a:solidFill>
              </a:rPr>
              <a:t>Koka </a:t>
            </a:r>
            <a:r>
              <a:rPr lang="sv-SE" sz="3400" dirty="0" smtClean="0">
                <a:solidFill>
                  <a:srgbClr val="00A9EC"/>
                </a:solidFill>
                <a:latin typeface="Segoe Script" pitchFamily="34" charset="0"/>
              </a:rPr>
              <a:t>PR-soppa</a:t>
            </a:r>
            <a:r>
              <a:rPr lang="sv-SE" sz="3400" b="0" dirty="0" smtClean="0">
                <a:solidFill>
                  <a:srgbClr val="00B0F0"/>
                </a:solidFill>
              </a:rPr>
              <a:t> på en spik </a:t>
            </a:r>
            <a:endParaRPr lang="sv-SE" sz="3400" b="0" dirty="0">
              <a:solidFill>
                <a:srgbClr val="00B0F0"/>
              </a:solidFill>
            </a:endParaRPr>
          </a:p>
          <a:p>
            <a:r>
              <a:rPr lang="sv-SE" sz="2600" b="0" dirty="0" smtClean="0"/>
              <a:t>Johanna Snickars</a:t>
            </a:r>
            <a:endParaRPr lang="sv-SE" sz="2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683568" y="1376909"/>
            <a:ext cx="7740000" cy="3286148"/>
          </a:xfrm>
        </p:spPr>
        <p:txBody>
          <a:bodyPr/>
          <a:lstStyle/>
          <a:p>
            <a:r>
              <a:rPr lang="sv-SE" b="1" dirty="0" smtClean="0"/>
              <a:t>Resultat: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175 ansökningar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Stor spridning i sociala medier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Artikel i Realtid</a:t>
            </a:r>
          </a:p>
          <a:p>
            <a:r>
              <a:rPr lang="sv-SE" dirty="0" smtClean="0"/>
              <a:t>Pris: </a:t>
            </a:r>
            <a:r>
              <a:rPr lang="sv-SE" b="1" dirty="0" smtClean="0"/>
              <a:t>0</a:t>
            </a:r>
            <a:r>
              <a:rPr lang="sv-SE" dirty="0" smtClean="0"/>
              <a:t> SEK</a:t>
            </a:r>
          </a:p>
        </p:txBody>
      </p:sp>
      <p:pic>
        <p:nvPicPr>
          <p:cNvPr id="9" name="Picture 2" descr="Y:\Communications\Corporate Communications\Public Relations\PR ideas\Summer internship\En sommmar med Gunth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692695"/>
            <a:ext cx="3271788" cy="46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61" y="3356992"/>
            <a:ext cx="3497981" cy="3123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66" y="2996952"/>
            <a:ext cx="2538409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atshållare för text 1"/>
          <p:cNvSpPr txBox="1">
            <a:spLocks/>
          </p:cNvSpPr>
          <p:nvPr/>
        </p:nvSpPr>
        <p:spPr>
          <a:xfrm>
            <a:off x="720725" y="404664"/>
            <a:ext cx="7739063" cy="684213"/>
          </a:xfrm>
          <a:prstGeom prst="rect">
            <a:avLst/>
          </a:prstGeom>
        </p:spPr>
        <p:txBody>
          <a:bodyPr/>
          <a:lstStyle>
            <a:lvl1pPr mar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sv-SE" sz="3600" dirty="0">
                <a:solidFill>
                  <a:srgbClr val="00A9EC"/>
                </a:solidFill>
                <a:latin typeface="Segoe Script" pitchFamily="34" charset="0"/>
              </a:rPr>
              <a:t>s</a:t>
            </a:r>
            <a:r>
              <a:rPr lang="sv-SE" sz="3600" dirty="0" smtClean="0">
                <a:solidFill>
                  <a:srgbClr val="00A9EC"/>
                </a:solidFill>
                <a:latin typeface="Segoe Script" pitchFamily="34" charset="0"/>
              </a:rPr>
              <a:t>ocial</a:t>
            </a:r>
            <a:r>
              <a:rPr lang="sv-SE" sz="3600" b="0" dirty="0" smtClean="0">
                <a:solidFill>
                  <a:srgbClr val="00A9EC"/>
                </a:solidFill>
              </a:rPr>
              <a:t> </a:t>
            </a:r>
            <a:r>
              <a:rPr lang="sv-SE" sz="3600" b="0" kern="0" dirty="0" smtClean="0">
                <a:solidFill>
                  <a:srgbClr val="00A9EC"/>
                </a:solidFill>
              </a:rPr>
              <a:t>rekrytering</a:t>
            </a:r>
            <a:endParaRPr lang="sv-SE" sz="3600" b="0" kern="0" dirty="0">
              <a:solidFill>
                <a:srgbClr val="00A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0" dirty="0" err="1" smtClean="0">
                <a:solidFill>
                  <a:srgbClr val="00A9EC"/>
                </a:solidFill>
              </a:rPr>
              <a:t>Employer</a:t>
            </a:r>
            <a:r>
              <a:rPr lang="sv-SE" dirty="0" smtClean="0">
                <a:solidFill>
                  <a:srgbClr val="00A9EC"/>
                </a:solidFill>
                <a:latin typeface="Segoe Script" pitchFamily="34" charset="0"/>
              </a:rPr>
              <a:t> </a:t>
            </a:r>
            <a:r>
              <a:rPr lang="sv-SE" dirty="0" err="1" smtClean="0">
                <a:solidFill>
                  <a:srgbClr val="00A9EC"/>
                </a:solidFill>
                <a:latin typeface="Segoe Script" pitchFamily="34" charset="0"/>
              </a:rPr>
              <a:t>branding</a:t>
            </a:r>
            <a:endParaRPr lang="sv-SE" b="0" dirty="0">
              <a:solidFill>
                <a:srgbClr val="00A9EC"/>
              </a:solidFill>
            </a:endParaRP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648000" y="2394000"/>
            <a:ext cx="3347936" cy="3286148"/>
          </a:xfrm>
        </p:spPr>
        <p:txBody>
          <a:bodyPr/>
          <a:lstStyle/>
          <a:p>
            <a:r>
              <a:rPr lang="sv-SE" sz="2400" dirty="0" err="1" smtClean="0"/>
              <a:t>Storytelling</a:t>
            </a:r>
            <a:r>
              <a:rPr lang="sv-SE" sz="2400" dirty="0" smtClean="0"/>
              <a:t> + ambassadörer</a:t>
            </a:r>
            <a:endParaRPr lang="sv-SE" sz="2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0"/>
          <a:stretch/>
        </p:blipFill>
        <p:spPr>
          <a:xfrm>
            <a:off x="3995936" y="1243851"/>
            <a:ext cx="3912822" cy="50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>
                <a:solidFill>
                  <a:srgbClr val="00A9EC"/>
                </a:solidFill>
                <a:latin typeface="Segoe Script" pitchFamily="34" charset="0"/>
              </a:rPr>
              <a:t>gratis</a:t>
            </a:r>
            <a:r>
              <a:rPr lang="sv-SE" b="0" dirty="0" smtClean="0">
                <a:solidFill>
                  <a:srgbClr val="00A9EC"/>
                </a:solidFill>
              </a:rPr>
              <a:t> är gott</a:t>
            </a:r>
            <a:endParaRPr lang="sv-SE" b="0" dirty="0">
              <a:solidFill>
                <a:srgbClr val="00A9EC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3" y="1982909"/>
            <a:ext cx="4410517" cy="3144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17" y="2924944"/>
            <a:ext cx="1171575" cy="170497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3926203"/>
            <a:ext cx="4295924" cy="24017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1068"/>
            <a:ext cx="4082173" cy="362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0" dirty="0">
                <a:solidFill>
                  <a:srgbClr val="00A9EC"/>
                </a:solidFill>
              </a:rPr>
              <a:t>e</a:t>
            </a:r>
            <a:r>
              <a:rPr lang="sv-SE" b="0" dirty="0" smtClean="0">
                <a:solidFill>
                  <a:srgbClr val="00A9EC"/>
                </a:solidFill>
              </a:rPr>
              <a:t>vents = </a:t>
            </a:r>
            <a:r>
              <a:rPr lang="sv-SE" dirty="0" smtClean="0">
                <a:solidFill>
                  <a:srgbClr val="00A9EC"/>
                </a:solidFill>
                <a:latin typeface="Segoe Script" pitchFamily="34" charset="0"/>
              </a:rPr>
              <a:t>nyhetsvärde</a:t>
            </a:r>
            <a:r>
              <a:rPr lang="sv-SE" b="0" dirty="0" smtClean="0">
                <a:solidFill>
                  <a:srgbClr val="00A9EC"/>
                </a:solidFill>
              </a:rPr>
              <a:t> 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1046" r="35857" b="53586"/>
          <a:stretch/>
        </p:blipFill>
        <p:spPr>
          <a:xfrm>
            <a:off x="5078549" y="1181544"/>
            <a:ext cx="3888432" cy="392282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00" y="5264345"/>
            <a:ext cx="4787699" cy="119692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/>
          <a:srcRect t="13083"/>
          <a:stretch/>
        </p:blipFill>
        <p:spPr>
          <a:xfrm>
            <a:off x="87450" y="1988840"/>
            <a:ext cx="4991100" cy="29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b="0" dirty="0">
                <a:solidFill>
                  <a:srgbClr val="00A9EC"/>
                </a:solidFill>
              </a:rPr>
              <a:t>b</a:t>
            </a:r>
            <a:r>
              <a:rPr lang="sv-SE" b="0" dirty="0" smtClean="0">
                <a:solidFill>
                  <a:srgbClr val="00A9EC"/>
                </a:solidFill>
              </a:rPr>
              <a:t>li </a:t>
            </a:r>
            <a:r>
              <a:rPr lang="sv-SE" dirty="0" smtClean="0">
                <a:solidFill>
                  <a:srgbClr val="00A9EC"/>
                </a:solidFill>
                <a:latin typeface="Segoe Script" pitchFamily="34" charset="0"/>
                <a:sym typeface="Wingdings" panose="05000000000000000000" pitchFamily="2" charset="2"/>
              </a:rPr>
              <a:t>experten</a:t>
            </a:r>
            <a:r>
              <a:rPr lang="sv-SE" dirty="0" smtClean="0">
                <a:solidFill>
                  <a:srgbClr val="00A9EC"/>
                </a:solidFill>
                <a:latin typeface="Segoe Script" pitchFamily="34" charset="0"/>
              </a:rPr>
              <a:t> </a:t>
            </a:r>
            <a:endParaRPr lang="sv-SE" b="0" dirty="0">
              <a:solidFill>
                <a:srgbClr val="00A9E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2" y="3410313"/>
            <a:ext cx="26289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2" y="4506889"/>
            <a:ext cx="45815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2" y="1772816"/>
            <a:ext cx="4235118" cy="163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48" y="1484784"/>
            <a:ext cx="413792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0A9EC"/>
                </a:solidFill>
              </a:rPr>
              <a:t>undersökningar</a:t>
            </a:r>
            <a:endParaRPr lang="sv-SE" b="0" dirty="0">
              <a:solidFill>
                <a:srgbClr val="00A9EC"/>
              </a:solidFill>
            </a:endParaRPr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141907"/>
            <a:ext cx="5372100" cy="260032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933056"/>
            <a:ext cx="5067300" cy="22479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212976"/>
            <a:ext cx="6594820" cy="2092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4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https://thefinancialbrand.com/wp-content/uploads/2012/08/gen_y_banking_issu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5786438" cy="46085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Platshållare för text 3"/>
          <p:cNvSpPr>
            <a:spLocks noGrp="1"/>
          </p:cNvSpPr>
          <p:nvPr>
            <p:ph type="body" sz="quarter" idx="12"/>
          </p:nvPr>
        </p:nvSpPr>
        <p:spPr bwMode="auto">
          <a:xfrm>
            <a:off x="611188" y="2420938"/>
            <a:ext cx="7740650" cy="328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/>
          </a:p>
          <a:p>
            <a:pPr>
              <a:spcBef>
                <a:spcPct val="0"/>
              </a:spcBef>
            </a:pPr>
            <a:endParaRPr/>
          </a:p>
        </p:txBody>
      </p:sp>
      <p:sp>
        <p:nvSpPr>
          <p:cNvPr id="23557" name="Rektangel 3"/>
          <p:cNvSpPr>
            <a:spLocks noChangeArrowheads="1"/>
          </p:cNvSpPr>
          <p:nvPr/>
        </p:nvSpPr>
        <p:spPr bwMode="auto">
          <a:xfrm flipH="1">
            <a:off x="7596188" y="3068638"/>
            <a:ext cx="10795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/>
              <a:t>The Young Money survey, conducted by financial services consultancy MRM 2012.</a:t>
            </a:r>
            <a:endParaRPr lang="sv-SE" sz="1100"/>
          </a:p>
        </p:txBody>
      </p:sp>
      <p:sp>
        <p:nvSpPr>
          <p:cNvPr id="4" name="Ellips 3"/>
          <p:cNvSpPr/>
          <p:nvPr/>
        </p:nvSpPr>
        <p:spPr bwMode="auto">
          <a:xfrm>
            <a:off x="3203848" y="2348880"/>
            <a:ext cx="1728192" cy="86409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Verdana" pitchFamily="34" charset="0"/>
            </a:endParaRPr>
          </a:p>
        </p:txBody>
      </p:sp>
      <p:sp>
        <p:nvSpPr>
          <p:cNvPr id="7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720725" y="404664"/>
            <a:ext cx="7739063" cy="684213"/>
          </a:xfrm>
        </p:spPr>
        <p:txBody>
          <a:bodyPr/>
          <a:lstStyle/>
          <a:p>
            <a:pPr>
              <a:defRPr/>
            </a:pPr>
            <a:r>
              <a:rPr lang="sv-SE" sz="3600" b="0" dirty="0">
                <a:solidFill>
                  <a:srgbClr val="00A9EC"/>
                </a:solidFill>
              </a:rPr>
              <a:t>k</a:t>
            </a:r>
            <a:r>
              <a:rPr lang="sv-SE" sz="3600" b="0" dirty="0" smtClean="0">
                <a:solidFill>
                  <a:srgbClr val="00A9EC"/>
                </a:solidFill>
              </a:rPr>
              <a:t>undinteraktion </a:t>
            </a:r>
            <a:r>
              <a:rPr lang="sv-SE" sz="3600" dirty="0" smtClean="0">
                <a:solidFill>
                  <a:srgbClr val="00A9EC"/>
                </a:solidFill>
                <a:latin typeface="Segoe Script" pitchFamily="34" charset="0"/>
              </a:rPr>
              <a:t>2.0 </a:t>
            </a:r>
            <a:endParaRPr lang="sv-SE" sz="3600" b="0" dirty="0">
              <a:solidFill>
                <a:srgbClr val="00A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objekt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3" y="4869160"/>
            <a:ext cx="39909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3" y="2487910"/>
            <a:ext cx="42100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3" y="3159423"/>
            <a:ext cx="40100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3907135"/>
            <a:ext cx="39909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Bildobjekt 2" descr="image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02" y="1721147"/>
            <a:ext cx="39852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Bildobjekt 4" descr="image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75" y="3356992"/>
            <a:ext cx="39147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720725" y="404664"/>
            <a:ext cx="7739063" cy="684213"/>
          </a:xfrm>
        </p:spPr>
        <p:txBody>
          <a:bodyPr/>
          <a:lstStyle/>
          <a:p>
            <a:pPr>
              <a:defRPr/>
            </a:pPr>
            <a:r>
              <a:rPr lang="sv-SE" sz="3600" dirty="0" smtClean="0">
                <a:solidFill>
                  <a:srgbClr val="00A9EC"/>
                </a:solidFill>
                <a:latin typeface="Segoe Script" pitchFamily="34" charset="0"/>
              </a:rPr>
              <a:t>digital </a:t>
            </a:r>
            <a:r>
              <a:rPr lang="sv-SE" sz="3600" b="0" dirty="0" smtClean="0">
                <a:solidFill>
                  <a:srgbClr val="00A9EC"/>
                </a:solidFill>
              </a:rPr>
              <a:t>krishantering</a:t>
            </a:r>
            <a:endParaRPr lang="sv-SE" sz="3600" b="0" dirty="0">
              <a:solidFill>
                <a:srgbClr val="00A9EC"/>
              </a:solidFill>
            </a:endParaRPr>
          </a:p>
          <a:p>
            <a:pPr>
              <a:defRPr/>
            </a:pPr>
            <a:endParaRPr lang="sv-SE" sz="3600" b="0" dirty="0">
              <a:solidFill>
                <a:srgbClr val="00A9EC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425" y="1158373"/>
            <a:ext cx="4320480" cy="12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0" dirty="0">
                <a:solidFill>
                  <a:srgbClr val="00A9EC"/>
                </a:solidFill>
              </a:rPr>
              <a:t>k</a:t>
            </a:r>
            <a:r>
              <a:rPr lang="sv-SE" b="0" dirty="0" smtClean="0">
                <a:solidFill>
                  <a:srgbClr val="00A9EC"/>
                </a:solidFill>
              </a:rPr>
              <a:t>risen kan bygga varumärke</a:t>
            </a:r>
            <a:endParaRPr lang="sv-SE" b="0" dirty="0">
              <a:solidFill>
                <a:srgbClr val="00A9EC"/>
              </a:solidFill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8" b="8461"/>
          <a:stretch/>
        </p:blipFill>
        <p:spPr>
          <a:xfrm>
            <a:off x="849450" y="1412776"/>
            <a:ext cx="7337100" cy="464770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25" y="1988840"/>
            <a:ext cx="45529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16058" y="1418266"/>
            <a:ext cx="7672366" cy="3954950"/>
          </a:xfrm>
        </p:spPr>
        <p:txBody>
          <a:bodyPr/>
          <a:lstStyle/>
          <a:p>
            <a:r>
              <a:rPr lang="sv-SE" b="0" dirty="0" smtClean="0"/>
              <a:t>Var där debatten och kunderna är</a:t>
            </a:r>
          </a:p>
          <a:p>
            <a:endParaRPr lang="sv-SE" b="0" dirty="0"/>
          </a:p>
          <a:p>
            <a:r>
              <a:rPr lang="sv-SE" b="0" dirty="0" smtClean="0"/>
              <a:t>Respektera men dra nytta av media</a:t>
            </a:r>
          </a:p>
          <a:p>
            <a:endParaRPr lang="sv-SE" b="0" dirty="0" smtClean="0"/>
          </a:p>
          <a:p>
            <a:r>
              <a:rPr lang="sv-SE" b="0" dirty="0" smtClean="0"/>
              <a:t>Var transparent och öppen – tillåt kritiker!</a:t>
            </a:r>
          </a:p>
          <a:p>
            <a:endParaRPr lang="sv-SE" b="0" dirty="0" smtClean="0"/>
          </a:p>
          <a:p>
            <a:r>
              <a:rPr lang="sv-SE" b="0" dirty="0" smtClean="0"/>
              <a:t>Bevaka och mät – analysera och utvärdera</a:t>
            </a:r>
          </a:p>
          <a:p>
            <a:endParaRPr lang="sv-SE" b="0" dirty="0" smtClean="0"/>
          </a:p>
          <a:p>
            <a:r>
              <a:rPr lang="sv-SE" b="0" dirty="0" smtClean="0"/>
              <a:t>Förbered - och öva!</a:t>
            </a:r>
          </a:p>
          <a:p>
            <a:endParaRPr lang="sv-SE" b="0" dirty="0"/>
          </a:p>
          <a:p>
            <a:r>
              <a:rPr lang="sv-SE" b="0" dirty="0" smtClean="0"/>
              <a:t>Skapa kanaler och innehåll proaktivt</a:t>
            </a:r>
          </a:p>
          <a:p>
            <a:endParaRPr lang="sv-SE" b="0" dirty="0" smtClean="0"/>
          </a:p>
          <a:p>
            <a:pPr marL="0" indent="0">
              <a:buNone/>
            </a:pPr>
            <a:endParaRPr lang="sv-SE" b="0" dirty="0" smtClean="0"/>
          </a:p>
        </p:txBody>
      </p:sp>
      <p:sp>
        <p:nvSpPr>
          <p:cNvPr id="7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648000" y="332656"/>
            <a:ext cx="7740000" cy="684000"/>
          </a:xfrm>
        </p:spPr>
        <p:txBody>
          <a:bodyPr/>
          <a:lstStyle/>
          <a:p>
            <a:pPr>
              <a:defRPr/>
            </a:pPr>
            <a:r>
              <a:rPr lang="sv-SE" b="0" dirty="0">
                <a:solidFill>
                  <a:srgbClr val="00A9EC"/>
                </a:solidFill>
              </a:rPr>
              <a:t>l</a:t>
            </a:r>
            <a:r>
              <a:rPr lang="sv-SE" b="0" dirty="0" smtClean="0">
                <a:solidFill>
                  <a:srgbClr val="00A9EC"/>
                </a:solidFill>
              </a:rPr>
              <a:t>ärdomar krishantering</a:t>
            </a:r>
            <a:endParaRPr lang="sv-SE" b="0" dirty="0">
              <a:solidFill>
                <a:srgbClr val="00A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720725" y="720725"/>
            <a:ext cx="7739063" cy="684213"/>
          </a:xfrm>
        </p:spPr>
        <p:txBody>
          <a:bodyPr/>
          <a:lstStyle/>
          <a:p>
            <a:pPr>
              <a:defRPr/>
            </a:pPr>
            <a:r>
              <a:rPr lang="sv-SE" sz="3600" b="0" dirty="0" err="1">
                <a:solidFill>
                  <a:srgbClr val="00A9EC"/>
                </a:solidFill>
              </a:rPr>
              <a:t>Nordnet</a:t>
            </a:r>
            <a:r>
              <a:rPr lang="sv-SE" sz="3600" b="0" dirty="0">
                <a:solidFill>
                  <a:srgbClr val="00A9EC"/>
                </a:solidFill>
              </a:rPr>
              <a:t> – en </a:t>
            </a:r>
            <a:r>
              <a:rPr lang="sv-SE" sz="3600" b="0" dirty="0">
                <a:solidFill>
                  <a:srgbClr val="00A9EC"/>
                </a:solidFill>
                <a:latin typeface="Segoe Script" pitchFamily="34" charset="0"/>
              </a:rPr>
              <a:t>Nordisk </a:t>
            </a:r>
            <a:r>
              <a:rPr lang="sv-SE" sz="3600" b="0" dirty="0" err="1">
                <a:solidFill>
                  <a:srgbClr val="00A9EC"/>
                </a:solidFill>
              </a:rPr>
              <a:t>nätbank</a:t>
            </a:r>
            <a:endParaRPr lang="sv-SE" sz="3600" b="0" dirty="0">
              <a:solidFill>
                <a:srgbClr val="00A9EC"/>
              </a:solidFill>
            </a:endParaRPr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1"/>
          </p:nvPr>
        </p:nvSpPr>
        <p:spPr bwMode="auto">
          <a:xfrm>
            <a:off x="684213" y="4678362"/>
            <a:ext cx="7920037" cy="119890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000" indent="-360000">
              <a:spcBef>
                <a:spcPct val="0"/>
              </a:spcBef>
              <a:buClr>
                <a:srgbClr val="00A9EC"/>
              </a:buClr>
              <a:buFont typeface="Arial" pitchFamily="34" charset="0"/>
              <a:buChar char="•"/>
              <a:defRPr/>
            </a:pPr>
            <a:r>
              <a:rPr sz="1600" b="0" dirty="0" err="1"/>
              <a:t>Nordnet</a:t>
            </a:r>
            <a:r>
              <a:rPr sz="1600" b="0" dirty="0"/>
              <a:t> </a:t>
            </a:r>
            <a:r>
              <a:rPr sz="1600" b="0" dirty="0" smtClean="0"/>
              <a:t>erbjuder tjänster som gör det </a:t>
            </a:r>
            <a:r>
              <a:rPr sz="1600" b="0" dirty="0" smtClean="0">
                <a:solidFill>
                  <a:srgbClr val="00A9EC"/>
                </a:solidFill>
                <a:latin typeface="Segoe Script" pitchFamily="34" charset="0"/>
              </a:rPr>
              <a:t>enkelt</a:t>
            </a:r>
            <a:r>
              <a:rPr sz="1600" b="0" dirty="0" smtClean="0">
                <a:solidFill>
                  <a:schemeClr val="accent3"/>
                </a:solidFill>
              </a:rPr>
              <a:t> </a:t>
            </a:r>
            <a:r>
              <a:rPr sz="1600" b="0" dirty="0"/>
              <a:t> </a:t>
            </a:r>
            <a:r>
              <a:rPr sz="1600" b="0" dirty="0" smtClean="0"/>
              <a:t>att spara och låna</a:t>
            </a:r>
          </a:p>
          <a:p>
            <a:pPr marL="360000" indent="-360000">
              <a:spcBef>
                <a:spcPct val="0"/>
              </a:spcBef>
              <a:buClr>
                <a:srgbClr val="00A9EC"/>
              </a:buClr>
              <a:buFont typeface="Arial" pitchFamily="34" charset="0"/>
              <a:buChar char="•"/>
              <a:defRPr/>
            </a:pPr>
            <a:r>
              <a:rPr sz="1600" b="0" dirty="0"/>
              <a:t>M</a:t>
            </a:r>
            <a:r>
              <a:rPr sz="1600" b="0" dirty="0" smtClean="0"/>
              <a:t>ed </a:t>
            </a:r>
            <a:r>
              <a:rPr lang="sv-SE" sz="1600" b="0" dirty="0" smtClean="0">
                <a:solidFill>
                  <a:srgbClr val="00A9EC"/>
                </a:solidFill>
                <a:latin typeface="Segoe Script" pitchFamily="34" charset="0"/>
              </a:rPr>
              <a:t>innovativa</a:t>
            </a:r>
            <a:r>
              <a:rPr sz="1600" b="0" dirty="0" smtClean="0"/>
              <a:t> lösningar fokuserar vi på </a:t>
            </a:r>
            <a:r>
              <a:rPr sz="1600" b="0" dirty="0" smtClean="0">
                <a:solidFill>
                  <a:srgbClr val="00A9EC"/>
                </a:solidFill>
                <a:latin typeface="Segoe Script" pitchFamily="34" charset="0"/>
              </a:rPr>
              <a:t>moderna</a:t>
            </a:r>
            <a:r>
              <a:rPr sz="1600" b="0" dirty="0" smtClean="0">
                <a:solidFill>
                  <a:schemeClr val="accent3"/>
                </a:solidFill>
              </a:rPr>
              <a:t> </a:t>
            </a:r>
            <a:r>
              <a:rPr sz="1600" b="0" dirty="0" smtClean="0"/>
              <a:t>sparare</a:t>
            </a:r>
            <a:endParaRPr sz="1600" b="0" dirty="0"/>
          </a:p>
          <a:p>
            <a:pPr marL="360000" indent="-360000">
              <a:spcBef>
                <a:spcPct val="0"/>
              </a:spcBef>
              <a:buClr>
                <a:srgbClr val="00A9EC"/>
              </a:buClr>
              <a:buFont typeface="Arial" pitchFamily="34" charset="0"/>
              <a:buChar char="•"/>
              <a:defRPr/>
            </a:pPr>
            <a:r>
              <a:rPr sz="1600" b="0" dirty="0" smtClean="0"/>
              <a:t>Vår vision är att bli den </a:t>
            </a:r>
            <a:r>
              <a:rPr sz="1600" b="0" dirty="0" smtClean="0">
                <a:solidFill>
                  <a:srgbClr val="00A9EC"/>
                </a:solidFill>
                <a:latin typeface="Segoe Script" pitchFamily="34" charset="0"/>
              </a:rPr>
              <a:t>ledande banken för sparande </a:t>
            </a:r>
            <a:r>
              <a:rPr sz="1600" b="0" dirty="0" smtClean="0"/>
              <a:t>i Norden</a:t>
            </a:r>
            <a:endParaRPr sz="16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0827">
            <a:off x="698500" y="1954213"/>
            <a:ext cx="2654300" cy="226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1033">
            <a:off x="4338638" y="1765300"/>
            <a:ext cx="2695575" cy="226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6384">
            <a:off x="2466975" y="2019300"/>
            <a:ext cx="2651125" cy="223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79354">
            <a:off x="6053138" y="2138363"/>
            <a:ext cx="2652712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0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>
                <a:solidFill>
                  <a:srgbClr val="00A9EC"/>
                </a:solidFill>
                <a:latin typeface="Segoe Script" pitchFamily="34" charset="0"/>
              </a:rPr>
              <a:t>tävlingsanda</a:t>
            </a:r>
            <a:endParaRPr lang="sv-SE" b="0" dirty="0">
              <a:solidFill>
                <a:srgbClr val="00A9EC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Hitta relevanta mått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Sätt tydliga 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Jämför länder/personer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Analysera och utvärdera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8" y="1604615"/>
            <a:ext cx="3000375" cy="128587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2" y="4138265"/>
            <a:ext cx="2924175" cy="1247775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9" y="2890489"/>
            <a:ext cx="2967907" cy="1313325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535" y="5213287"/>
            <a:ext cx="3172833" cy="770688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211" y="3213215"/>
            <a:ext cx="2000072" cy="20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648000" y="404664"/>
            <a:ext cx="7740000" cy="684000"/>
          </a:xfrm>
        </p:spPr>
        <p:txBody>
          <a:bodyPr/>
          <a:lstStyle/>
          <a:p>
            <a:r>
              <a:rPr lang="sv-SE" b="0" dirty="0" smtClean="0">
                <a:solidFill>
                  <a:srgbClr val="00A9EC"/>
                </a:solidFill>
              </a:rPr>
              <a:t>framgångsfaktorer</a:t>
            </a:r>
            <a:endParaRPr lang="sv-SE" b="0" dirty="0">
              <a:solidFill>
                <a:srgbClr val="00A9EC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11560" y="1052736"/>
            <a:ext cx="8064896" cy="4320000"/>
          </a:xfrm>
        </p:spPr>
        <p:txBody>
          <a:bodyPr/>
          <a:lstStyle/>
          <a:p>
            <a:pPr>
              <a:buNone/>
            </a:pPr>
            <a:endParaRPr lang="sv-SE" b="0" dirty="0" smtClean="0"/>
          </a:p>
          <a:p>
            <a:r>
              <a:rPr lang="sv-SE" b="0" dirty="0" smtClean="0"/>
              <a:t>Mod</a:t>
            </a:r>
          </a:p>
          <a:p>
            <a:endParaRPr lang="sv-SE" b="0" dirty="0" smtClean="0"/>
          </a:p>
          <a:p>
            <a:r>
              <a:rPr lang="sv-SE" b="0" dirty="0" smtClean="0"/>
              <a:t>Mät allt</a:t>
            </a:r>
          </a:p>
          <a:p>
            <a:endParaRPr lang="sv-SE" b="0" dirty="0" smtClean="0"/>
          </a:p>
          <a:p>
            <a:r>
              <a:rPr lang="sv-SE" b="0" dirty="0" smtClean="0"/>
              <a:t>Tillgängliga talespersoner</a:t>
            </a:r>
            <a:endParaRPr lang="sv-SE" b="0" dirty="0"/>
          </a:p>
          <a:p>
            <a:pPr marL="0" indent="0">
              <a:buNone/>
            </a:pPr>
            <a:endParaRPr lang="sv-SE" b="0" dirty="0" smtClean="0"/>
          </a:p>
          <a:p>
            <a:r>
              <a:rPr lang="sv-SE" b="0" dirty="0" smtClean="0"/>
              <a:t>Kommunikationskunskap</a:t>
            </a:r>
          </a:p>
          <a:p>
            <a:endParaRPr lang="sv-SE" b="0" dirty="0" smtClean="0"/>
          </a:p>
          <a:p>
            <a:r>
              <a:rPr lang="sv-SE" b="0" dirty="0" smtClean="0"/>
              <a:t>Internkommunikation</a:t>
            </a:r>
            <a:r>
              <a:rPr lang="sv-SE" b="0" dirty="0"/>
              <a:t> </a:t>
            </a:r>
            <a:r>
              <a:rPr lang="sv-SE" b="0" dirty="0" smtClean="0"/>
              <a:t>+ ambassadörer</a:t>
            </a:r>
          </a:p>
          <a:p>
            <a:endParaRPr lang="sv-SE" b="0" dirty="0" smtClean="0"/>
          </a:p>
          <a:p>
            <a:r>
              <a:rPr lang="sv-SE" b="0" dirty="0" smtClean="0"/>
              <a:t>Prioritera och våga välja </a:t>
            </a:r>
            <a:r>
              <a:rPr lang="sv-SE" b="0" dirty="0" smtClean="0"/>
              <a:t>bort</a:t>
            </a:r>
            <a:endParaRPr lang="sv-SE" b="0" dirty="0" smtClean="0"/>
          </a:p>
        </p:txBody>
      </p:sp>
    </p:spTree>
    <p:extLst>
      <p:ext uri="{BB962C8B-B14F-4D97-AF65-F5344CB8AC3E}">
        <p14:creationId xmlns:p14="http://schemas.microsoft.com/office/powerpoint/2010/main" val="36660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heinspirationroom.com/daily/design/2012/6/new_twitter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13" y="1727942"/>
            <a:ext cx="3412372" cy="2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3909634" y="2624189"/>
            <a:ext cx="4211608" cy="936104"/>
          </a:xfrm>
        </p:spPr>
        <p:txBody>
          <a:bodyPr/>
          <a:lstStyle/>
          <a:p>
            <a:r>
              <a:rPr lang="sv-SE" dirty="0" smtClean="0">
                <a:solidFill>
                  <a:schemeClr val="accent2"/>
                </a:solidFill>
              </a:rPr>
              <a:t>@</a:t>
            </a:r>
            <a:r>
              <a:rPr lang="sv-SE" dirty="0" err="1" smtClean="0">
                <a:solidFill>
                  <a:schemeClr val="accent2"/>
                </a:solidFill>
              </a:rPr>
              <a:t>johsni</a:t>
            </a:r>
            <a:endParaRPr lang="sv-SE" dirty="0" smtClean="0">
              <a:solidFill>
                <a:schemeClr val="accent2"/>
              </a:solidFill>
            </a:endParaRPr>
          </a:p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8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649361" y="512539"/>
            <a:ext cx="7739063" cy="684213"/>
          </a:xfrm>
        </p:spPr>
        <p:txBody>
          <a:bodyPr/>
          <a:lstStyle/>
          <a:p>
            <a:pPr>
              <a:defRPr/>
            </a:pPr>
            <a:r>
              <a:rPr lang="sv-SE" sz="3600" b="0" dirty="0" smtClean="0">
                <a:solidFill>
                  <a:srgbClr val="00A9EC"/>
                </a:solidFill>
                <a:latin typeface="Segoe Script" pitchFamily="34" charset="0"/>
              </a:rPr>
              <a:t>följ mig</a:t>
            </a:r>
            <a:endParaRPr lang="sv-SE" sz="3600" b="0" dirty="0">
              <a:solidFill>
                <a:srgbClr val="00A9EC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267744" y="4941168"/>
            <a:ext cx="515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>
                <a:solidFill>
                  <a:srgbClr val="00A9EC"/>
                </a:solidFill>
              </a:rPr>
              <a:t>j</a:t>
            </a:r>
            <a:r>
              <a:rPr lang="sv-SE" sz="2600" dirty="0" smtClean="0">
                <a:solidFill>
                  <a:srgbClr val="00A9EC"/>
                </a:solidFill>
              </a:rPr>
              <a:t>ohanna.snickars@nordnet.se</a:t>
            </a:r>
            <a:endParaRPr lang="sv-SE" sz="2600" dirty="0">
              <a:solidFill>
                <a:srgbClr val="00A9EC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4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647700" y="404813"/>
            <a:ext cx="6948488" cy="684212"/>
          </a:xfrm>
        </p:spPr>
        <p:txBody>
          <a:bodyPr/>
          <a:lstStyle/>
          <a:p>
            <a:pPr>
              <a:defRPr/>
            </a:pPr>
            <a:r>
              <a:rPr lang="en-GB" sz="3600" b="0" dirty="0" err="1" smtClean="0">
                <a:solidFill>
                  <a:srgbClr val="00A9EC"/>
                </a:solidFill>
              </a:rPr>
              <a:t>Snabba</a:t>
            </a:r>
            <a:r>
              <a:rPr lang="en-GB" sz="3600" b="0" dirty="0" smtClean="0">
                <a:solidFill>
                  <a:srgbClr val="00A9EC"/>
                </a:solidFill>
              </a:rPr>
              <a:t> </a:t>
            </a:r>
            <a:r>
              <a:rPr lang="en-GB" sz="3600" b="0" dirty="0" err="1" smtClean="0">
                <a:solidFill>
                  <a:srgbClr val="00A9EC"/>
                </a:solidFill>
              </a:rPr>
              <a:t>fakta</a:t>
            </a:r>
            <a:endParaRPr lang="en-GB" sz="3600" b="0" dirty="0">
              <a:solidFill>
                <a:srgbClr val="00A9EC"/>
              </a:solidFill>
            </a:endParaRPr>
          </a:p>
        </p:txBody>
      </p:sp>
      <p:sp>
        <p:nvSpPr>
          <p:cNvPr id="6149" name="Platshållare för text 2"/>
          <p:cNvSpPr>
            <a:spLocks noGrp="1"/>
          </p:cNvSpPr>
          <p:nvPr>
            <p:ph type="body" sz="quarter" idx="13"/>
          </p:nvPr>
        </p:nvSpPr>
        <p:spPr bwMode="auto">
          <a:xfrm>
            <a:off x="3943350" y="1196975"/>
            <a:ext cx="4373065" cy="44642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A9EC"/>
              </a:buClr>
              <a:buFont typeface="Arial" panose="020B0604020202020204" pitchFamily="34" charset="0"/>
              <a:buChar char="•"/>
            </a:pPr>
            <a:r>
              <a:rPr lang="en-GB" sz="1600" b="0" dirty="0" err="1" smtClean="0"/>
              <a:t>Verksamhet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i</a:t>
            </a:r>
            <a:r>
              <a:rPr lang="en-GB" sz="1600" b="0" dirty="0" smtClean="0"/>
              <a:t> </a:t>
            </a:r>
            <a:r>
              <a:rPr lang="en-GB" sz="1600" b="0" dirty="0" err="1" smtClean="0">
                <a:solidFill>
                  <a:srgbClr val="00B0F0"/>
                </a:solidFill>
              </a:rPr>
              <a:t>Sverige</a:t>
            </a:r>
            <a:r>
              <a:rPr lang="en-GB" sz="1600" b="0" dirty="0" smtClean="0"/>
              <a:t>, </a:t>
            </a:r>
            <a:r>
              <a:rPr lang="en-GB" sz="1600" b="0" dirty="0" err="1" smtClean="0">
                <a:solidFill>
                  <a:srgbClr val="E03288"/>
                </a:solidFill>
              </a:rPr>
              <a:t>Norge</a:t>
            </a:r>
            <a:r>
              <a:rPr lang="en-GB" sz="1600" b="0" dirty="0" smtClean="0"/>
              <a:t>, </a:t>
            </a:r>
            <a:br>
              <a:rPr lang="en-GB" sz="1600" b="0" dirty="0" smtClean="0"/>
            </a:br>
            <a:r>
              <a:rPr lang="en-GB" sz="1600" b="0" dirty="0" err="1" smtClean="0">
                <a:solidFill>
                  <a:srgbClr val="5BAC26"/>
                </a:solidFill>
              </a:rPr>
              <a:t>Danmark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och</a:t>
            </a:r>
            <a:r>
              <a:rPr lang="en-GB" sz="1600" b="0" dirty="0" smtClean="0"/>
              <a:t> </a:t>
            </a:r>
            <a:r>
              <a:rPr lang="en-GB" sz="1600" b="0" dirty="0" smtClean="0">
                <a:solidFill>
                  <a:srgbClr val="FDA800"/>
                </a:solidFill>
              </a:rPr>
              <a:t>Finland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A9EC"/>
              </a:buClr>
              <a:buFont typeface="Arial" panose="020B0604020202020204" pitchFamily="34" charset="0"/>
              <a:buChar char="•"/>
            </a:pPr>
            <a:r>
              <a:rPr lang="en-GB" sz="1600" b="0" dirty="0" err="1" smtClean="0"/>
              <a:t>Huvudkontor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i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Alvik</a:t>
            </a:r>
            <a:r>
              <a:rPr lang="en-GB" sz="1600" b="0" dirty="0" smtClean="0"/>
              <a:t>, Stockholm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A9EC"/>
              </a:buClr>
              <a:buFont typeface="Arial" panose="020B0604020202020204" pitchFamily="34" charset="0"/>
              <a:buChar char="•"/>
            </a:pPr>
            <a:r>
              <a:rPr lang="en-GB" sz="1600" b="0" dirty="0" smtClean="0"/>
              <a:t>3 </a:t>
            </a:r>
            <a:r>
              <a:rPr lang="en-GB" sz="1600" b="0" dirty="0" err="1" smtClean="0"/>
              <a:t>produktområden</a:t>
            </a:r>
            <a:r>
              <a:rPr lang="en-GB" sz="1600" b="0" dirty="0" smtClean="0"/>
              <a:t>: </a:t>
            </a:r>
            <a:br>
              <a:rPr lang="en-GB" sz="1600" b="0" dirty="0" smtClean="0"/>
            </a:br>
            <a:r>
              <a:rPr lang="en-GB" sz="1600" b="0" dirty="0" smtClean="0"/>
              <a:t>Investment &amp; Savings, Pension, Bank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A9EC"/>
              </a:buClr>
              <a:buFont typeface="Arial" panose="020B0604020202020204" pitchFamily="34" charset="0"/>
              <a:buChar char="•"/>
            </a:pPr>
            <a:r>
              <a:rPr lang="en-GB" sz="1600" b="0" dirty="0" smtClean="0"/>
              <a:t>350 </a:t>
            </a:r>
            <a:r>
              <a:rPr lang="en-GB" sz="1600" b="0" dirty="0" err="1" smtClean="0"/>
              <a:t>anställda</a:t>
            </a:r>
            <a:endParaRPr lang="en-GB" sz="1600" b="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A9EC"/>
              </a:buClr>
              <a:buFont typeface="Arial" panose="020B0604020202020204" pitchFamily="34" charset="0"/>
              <a:buChar char="•"/>
            </a:pPr>
            <a:r>
              <a:rPr lang="en-GB" sz="1600" b="0" dirty="0" smtClean="0"/>
              <a:t>380 000 </a:t>
            </a:r>
            <a:r>
              <a:rPr lang="en-GB" sz="1600" b="0" dirty="0" err="1" smtClean="0"/>
              <a:t>kunder</a:t>
            </a:r>
            <a:endParaRPr lang="en-GB" sz="1600" b="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A9EC"/>
              </a:buClr>
              <a:buFont typeface="Arial" panose="020B0604020202020204" pitchFamily="34" charset="0"/>
              <a:buChar char="•"/>
            </a:pPr>
            <a:r>
              <a:rPr lang="en-GB" sz="1600" b="0" dirty="0" err="1" smtClean="0"/>
              <a:t>Börsnoterade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på</a:t>
            </a:r>
            <a:r>
              <a:rPr lang="en-GB" sz="1600" b="0" dirty="0" smtClean="0"/>
              <a:t> NASDAQ OMX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73337"/>
            <a:ext cx="3376090" cy="52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22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"/>
          <p:cNvSpPr txBox="1">
            <a:spLocks/>
          </p:cNvSpPr>
          <p:nvPr/>
        </p:nvSpPr>
        <p:spPr>
          <a:xfrm>
            <a:off x="647700" y="404813"/>
            <a:ext cx="6948488" cy="684212"/>
          </a:xfrm>
          <a:prstGeom prst="rect">
            <a:avLst/>
          </a:prstGeom>
        </p:spPr>
        <p:txBody>
          <a:bodyPr/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3600" b="0" dirty="0" err="1" smtClean="0">
                <a:solidFill>
                  <a:srgbClr val="00A9EC"/>
                </a:solidFill>
              </a:rPr>
              <a:t>digitala</a:t>
            </a:r>
            <a:r>
              <a:rPr lang="en-GB" sz="3600" b="0" dirty="0" smtClean="0">
                <a:solidFill>
                  <a:srgbClr val="00A9EC"/>
                </a:solidFill>
              </a:rPr>
              <a:t> </a:t>
            </a:r>
            <a:r>
              <a:rPr lang="en-GB" sz="3600" b="0" dirty="0" err="1" smtClean="0">
                <a:solidFill>
                  <a:srgbClr val="00A9EC"/>
                </a:solidFill>
              </a:rPr>
              <a:t>nordnet</a:t>
            </a:r>
            <a:r>
              <a:rPr lang="en-GB" sz="3600" b="0" dirty="0" smtClean="0">
                <a:solidFill>
                  <a:srgbClr val="00A9EC"/>
                </a:solidFill>
              </a:rPr>
              <a:t> </a:t>
            </a:r>
            <a:endParaRPr lang="en-GB" sz="3600" b="0" dirty="0">
              <a:solidFill>
                <a:srgbClr val="00A9EC"/>
              </a:solidFill>
            </a:endParaRPr>
          </a:p>
        </p:txBody>
      </p:sp>
      <p:pic>
        <p:nvPicPr>
          <p:cNvPr id="6" name="Picture 2" descr="Y:\Communications\Corporate Communications\Investor Relations\Årsredovisning\2012\Årsöversikt\Nordnet\Nordnet\Affa¦êrsmod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5255"/>
            <a:ext cx="6912768" cy="407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www.nordnet.se/now/images/produktblad/nexta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871537" cy="129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88409">
            <a:off x="2013299" y="5592231"/>
            <a:ext cx="1825625" cy="90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Infront hos Nordnet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18523"/>
            <a:ext cx="1765063" cy="176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alyseverktø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69290"/>
            <a:ext cx="1544910" cy="1544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46221">
            <a:off x="5099770" y="5584090"/>
            <a:ext cx="1858423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 Nordnets wintrade 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1653014" cy="165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2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0" dirty="0">
                <a:solidFill>
                  <a:srgbClr val="00A9EC"/>
                </a:solidFill>
              </a:rPr>
              <a:t>e</a:t>
            </a:r>
            <a:r>
              <a:rPr lang="sv-SE" b="0" dirty="0" smtClean="0">
                <a:solidFill>
                  <a:srgbClr val="00A9EC"/>
                </a:solidFill>
              </a:rPr>
              <a:t>n </a:t>
            </a:r>
            <a:r>
              <a:rPr lang="sv-SE" b="0" dirty="0" err="1" smtClean="0">
                <a:solidFill>
                  <a:srgbClr val="00A9EC"/>
                </a:solidFill>
              </a:rPr>
              <a:t>tweet</a:t>
            </a:r>
            <a:r>
              <a:rPr lang="sv-SE" b="0" dirty="0" smtClean="0">
                <a:solidFill>
                  <a:srgbClr val="00A9EC"/>
                </a:solidFill>
              </a:rPr>
              <a:t> blir till en </a:t>
            </a:r>
            <a:r>
              <a:rPr lang="sv-SE" b="0" dirty="0" smtClean="0">
                <a:solidFill>
                  <a:srgbClr val="00A9EC"/>
                </a:solidFill>
                <a:latin typeface="Segoe Script" pitchFamily="34" charset="0"/>
              </a:rPr>
              <a:t>nyhet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5962"/>
            <a:ext cx="3096344" cy="447414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0600" r="12201" b="21651"/>
          <a:stretch/>
        </p:blipFill>
        <p:spPr>
          <a:xfrm>
            <a:off x="4421047" y="1487776"/>
            <a:ext cx="3809561" cy="4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931" y="1772816"/>
            <a:ext cx="4221393" cy="3700127"/>
          </a:xfrm>
          <a:prstGeom prst="rect">
            <a:avLst/>
          </a:prstGeom>
        </p:spPr>
      </p:pic>
      <p:sp>
        <p:nvSpPr>
          <p:cNvPr id="6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720725" y="404664"/>
            <a:ext cx="7739063" cy="684213"/>
          </a:xfrm>
        </p:spPr>
        <p:txBody>
          <a:bodyPr/>
          <a:lstStyle/>
          <a:p>
            <a:pPr>
              <a:defRPr/>
            </a:pPr>
            <a:r>
              <a:rPr lang="sv-SE" sz="3600" b="0" dirty="0" smtClean="0">
                <a:solidFill>
                  <a:srgbClr val="00A9EC"/>
                </a:solidFill>
              </a:rPr>
              <a:t>kunden </a:t>
            </a:r>
            <a:r>
              <a:rPr lang="sv-SE" sz="3600" dirty="0" smtClean="0">
                <a:solidFill>
                  <a:srgbClr val="00A9EC"/>
                </a:solidFill>
                <a:latin typeface="Segoe Script" pitchFamily="34" charset="0"/>
              </a:rPr>
              <a:t>skapar</a:t>
            </a:r>
            <a:r>
              <a:rPr lang="sv-SE" sz="3600" b="0" dirty="0" smtClean="0">
                <a:solidFill>
                  <a:srgbClr val="00A9EC"/>
                </a:solidFill>
              </a:rPr>
              <a:t> innehåll</a:t>
            </a:r>
            <a:endParaRPr lang="sv-SE" sz="3600" b="0" dirty="0">
              <a:solidFill>
                <a:srgbClr val="00A9EC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84784"/>
            <a:ext cx="3551485" cy="39581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ruta 6"/>
          <p:cNvSpPr txBox="1">
            <a:spLocks noChangeArrowheads="1"/>
          </p:cNvSpPr>
          <p:nvPr/>
        </p:nvSpPr>
        <p:spPr bwMode="auto">
          <a:xfrm>
            <a:off x="4067944" y="2849245"/>
            <a:ext cx="647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sz="4400" dirty="0">
                <a:solidFill>
                  <a:srgbClr val="00A9EC"/>
                </a:solidFill>
                <a:latin typeface="Segoe Script" panose="020B0504020000000003" pitchFamily="34" charset="0"/>
              </a:rPr>
              <a:t>+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6" y="1709668"/>
            <a:ext cx="2206635" cy="11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0A9EC"/>
                </a:solidFill>
              </a:rPr>
              <a:t>glöm inte att </a:t>
            </a:r>
            <a:r>
              <a:rPr lang="sv-SE" dirty="0" err="1" smtClean="0">
                <a:solidFill>
                  <a:srgbClr val="00A9EC"/>
                </a:solidFill>
                <a:latin typeface="Segoe Script" pitchFamily="34" charset="0"/>
              </a:rPr>
              <a:t>pinga</a:t>
            </a:r>
            <a:endParaRPr lang="sv-SE" b="0" dirty="0">
              <a:solidFill>
                <a:srgbClr val="00A9EC"/>
              </a:solidFill>
            </a:endParaRP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289171" cy="4785441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 bwMode="auto">
          <a:xfrm>
            <a:off x="5468683" y="3284984"/>
            <a:ext cx="1512168" cy="1152128"/>
          </a:xfrm>
          <a:prstGeom prst="ellipse">
            <a:avLst/>
          </a:prstGeom>
          <a:noFill/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60" y="1412776"/>
            <a:ext cx="7854659" cy="3282330"/>
          </a:xfrm>
          <a:prstGeom prst="rect">
            <a:avLst/>
          </a:prstGeom>
        </p:spPr>
      </p:pic>
      <p:sp>
        <p:nvSpPr>
          <p:cNvPr id="4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720725" y="404664"/>
            <a:ext cx="7739063" cy="684213"/>
          </a:xfrm>
        </p:spPr>
        <p:txBody>
          <a:bodyPr/>
          <a:lstStyle/>
          <a:p>
            <a:pPr>
              <a:defRPr/>
            </a:pPr>
            <a:r>
              <a:rPr lang="sv-SE" sz="3600" b="0" dirty="0">
                <a:solidFill>
                  <a:srgbClr val="00A9EC"/>
                </a:solidFill>
              </a:rPr>
              <a:t>k</a:t>
            </a:r>
            <a:r>
              <a:rPr lang="sv-SE" sz="3600" b="0" dirty="0" smtClean="0">
                <a:solidFill>
                  <a:srgbClr val="00A9EC"/>
                </a:solidFill>
              </a:rPr>
              <a:t>unden </a:t>
            </a:r>
            <a:r>
              <a:rPr lang="sv-SE" sz="3600" dirty="0" smtClean="0">
                <a:solidFill>
                  <a:srgbClr val="00A9EC"/>
                </a:solidFill>
                <a:latin typeface="Segoe Script" pitchFamily="34" charset="0"/>
              </a:rPr>
              <a:t>styr</a:t>
            </a:r>
            <a:r>
              <a:rPr lang="sv-SE" sz="3600" b="0" dirty="0" smtClean="0">
                <a:solidFill>
                  <a:srgbClr val="00A9EC"/>
                </a:solidFill>
              </a:rPr>
              <a:t> innehåll</a:t>
            </a:r>
            <a:endParaRPr lang="sv-SE" sz="3600" b="0" dirty="0">
              <a:solidFill>
                <a:srgbClr val="00A9EC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5" y="4221088"/>
            <a:ext cx="2908548" cy="20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0A9EC"/>
                </a:solidFill>
              </a:rPr>
              <a:t> </a:t>
            </a:r>
            <a:r>
              <a:rPr lang="sv-SE" dirty="0" smtClean="0">
                <a:solidFill>
                  <a:srgbClr val="00A9EC"/>
                </a:solidFill>
                <a:latin typeface="Segoe Script" pitchFamily="34" charset="0"/>
              </a:rPr>
              <a:t>lyssna </a:t>
            </a:r>
            <a:r>
              <a:rPr lang="sv-SE" b="0" dirty="0" smtClean="0">
                <a:solidFill>
                  <a:srgbClr val="00A9EC"/>
                </a:solidFill>
              </a:rPr>
              <a:t>och vårda ambassadörer</a:t>
            </a:r>
            <a:endParaRPr lang="sv-SE" b="0" dirty="0">
              <a:solidFill>
                <a:srgbClr val="00A9EC"/>
              </a:solidFill>
            </a:endParaRP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48" y="1340768"/>
            <a:ext cx="6032503" cy="46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_ppt_mall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ordnet">
      <a:majorFont>
        <a:latin typeface="Century Gothic"/>
        <a:ea typeface=""/>
        <a:cs typeface=""/>
      </a:majorFont>
      <a:minorFont>
        <a:latin typeface="Centur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Nppt Standardbakgrund">
  <a:themeElements>
    <a:clrScheme name="Nordne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4D80E"/>
      </a:accent1>
      <a:accent2>
        <a:srgbClr val="00A9EC"/>
      </a:accent2>
      <a:accent3>
        <a:srgbClr val="FFDD00"/>
      </a:accent3>
      <a:accent4>
        <a:srgbClr val="DF0023"/>
      </a:accent4>
      <a:accent5>
        <a:srgbClr val="000000"/>
      </a:accent5>
      <a:accent6>
        <a:srgbClr val="800BC3"/>
      </a:accent6>
      <a:hlink>
        <a:srgbClr val="00A9EC"/>
      </a:hlink>
      <a:folHlink>
        <a:srgbClr val="A4D80E"/>
      </a:folHlink>
    </a:clrScheme>
    <a:fontScheme name="Nordne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rgbClr val="4D4D4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rgbClr val="4D4D4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N_Pension_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_Pension_ma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_Pension_ma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_Pension_ma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_Pension_ma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_Pension_ma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N_Pension_ma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N_Pension_ma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N_Pension_ma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N_Pension_ma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N_Pension_ma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N_Pension_ma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NN_ppt_mall_blue</Template>
  <TotalTime>4878</TotalTime>
  <Words>215</Words>
  <Application>Microsoft Office PowerPoint</Application>
  <PresentationFormat>Bildspel på skärmen (4:3)</PresentationFormat>
  <Paragraphs>77</Paragraphs>
  <Slides>22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Arial</vt:lpstr>
      <vt:lpstr>Century Gothic</vt:lpstr>
      <vt:lpstr>Segoe Script</vt:lpstr>
      <vt:lpstr>Verdana</vt:lpstr>
      <vt:lpstr>Wingdings</vt:lpstr>
      <vt:lpstr>NN_ppt_mall_blue</vt:lpstr>
      <vt:lpstr>NNppt Standardbakgrund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Nordnet Bank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Johanna Snickars</dc:creator>
  <cp:lastModifiedBy>Johanna Snickars</cp:lastModifiedBy>
  <cp:revision>182</cp:revision>
  <cp:lastPrinted>2013-10-23T09:22:30Z</cp:lastPrinted>
  <dcterms:created xsi:type="dcterms:W3CDTF">2012-10-08T09:07:39Z</dcterms:created>
  <dcterms:modified xsi:type="dcterms:W3CDTF">2013-11-21T06:56:46Z</dcterms:modified>
</cp:coreProperties>
</file>