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69" r:id="rId2"/>
    <p:sldMasterId id="2147483678" r:id="rId3"/>
  </p:sldMasterIdLst>
  <p:notesMasterIdLst>
    <p:notesMasterId r:id="rId5"/>
  </p:notesMasterIdLst>
  <p:sldIdLst>
    <p:sldId id="284" r:id="rId4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san Ottosen" initials="SO" lastIdx="2" clrIdx="0">
    <p:extLst>
      <p:ext uri="{19B8F6BF-5375-455C-9EA6-DF929625EA0E}">
        <p15:presenceInfo xmlns:p15="http://schemas.microsoft.com/office/powerpoint/2012/main" userId="S-1-5-21-4043871801-1685288247-4074252791-18352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AD6C"/>
    <a:srgbClr val="FFCC81"/>
    <a:srgbClr val="FFFFCC"/>
    <a:srgbClr val="F3B6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just forma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892"/>
    <p:restoredTop sz="83468" autoAdjust="0"/>
  </p:normalViewPr>
  <p:slideViewPr>
    <p:cSldViewPr showGuides="1">
      <p:cViewPr varScale="1">
        <p:scale>
          <a:sx n="56" d="100"/>
          <a:sy n="56" d="100"/>
        </p:scale>
        <p:origin x="103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03E05208-481A-481E-A634-E408DCC02E40}" type="datetimeFigureOut">
              <a:rPr lang="sv-SE" smtClean="0"/>
              <a:t>2020-03-27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04132792-B611-476C-88A3-678272E6AF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096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82213"/>
            <a:fld id="{AC113758-4B63-40D7-B26B-F67CE25F1C5D}" type="slidenum">
              <a:rPr lang="sv-SE">
                <a:solidFill>
                  <a:prstClr val="black"/>
                </a:solidFill>
                <a:latin typeface="Arial"/>
              </a:rPr>
              <a:pPr defTabSz="882213"/>
              <a:t>1</a:t>
            </a:fld>
            <a:endParaRPr lang="sv-SE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9360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, en 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text 9"/>
          <p:cNvSpPr>
            <a:spLocks noGrp="1"/>
          </p:cNvSpPr>
          <p:nvPr>
            <p:ph type="body" sz="quarter" idx="13"/>
          </p:nvPr>
        </p:nvSpPr>
        <p:spPr>
          <a:xfrm>
            <a:off x="458787" y="1440000"/>
            <a:ext cx="5486400" cy="3960000"/>
          </a:xfrm>
          <a:prstGeom prst="rect">
            <a:avLst/>
          </a:prstGeom>
        </p:spPr>
        <p:txBody>
          <a:bodyPr tIns="0"/>
          <a:lstStyle>
            <a:lvl1pPr marL="216000" indent="-216000">
              <a:spcAft>
                <a:spcPts val="480"/>
              </a:spcAft>
              <a:buFont typeface="Arial" pitchFamily="34" charset="0"/>
              <a:buChar char="•"/>
              <a:defRPr/>
            </a:lvl1pPr>
            <a:lvl2pPr indent="-396000">
              <a:defRPr/>
            </a:lvl2pPr>
            <a:lvl3pPr indent="-288000">
              <a:defRPr/>
            </a:lvl3pPr>
            <a:lvl4pPr indent="-288000">
              <a:defRPr/>
            </a:lvl4pPr>
            <a:lvl5pPr indent="-288000"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99558399-E2C1-4780-A66B-A97E724A6E34}" type="datetime1">
              <a:rPr lang="sv-SE">
                <a:solidFill>
                  <a:srgbClr val="000000"/>
                </a:solidFill>
              </a:rPr>
              <a:pPr/>
              <a:t>2020-03-27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Platshållare för bildnumm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Sid </a:t>
            </a:r>
            <a:fld id="{F8FFA7E9-1114-4FCA-82D8-6A3D56F77FF7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6" name="Platshållare för sidfot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0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text 10"/>
          <p:cNvSpPr>
            <a:spLocks noGrp="1"/>
          </p:cNvSpPr>
          <p:nvPr>
            <p:ph type="body" sz="quarter" idx="13"/>
          </p:nvPr>
        </p:nvSpPr>
        <p:spPr>
          <a:xfrm>
            <a:off x="458788" y="1440000"/>
            <a:ext cx="3888000" cy="39600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Font typeface="Arial" pitchFamily="34" charset="0"/>
              <a:buNone/>
              <a:defRPr sz="2000"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4"/>
          </p:nvPr>
        </p:nvSpPr>
        <p:spPr>
          <a:xfrm>
            <a:off x="4572513" y="1440000"/>
            <a:ext cx="4104000" cy="39600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pPr lvl="0"/>
            <a:endParaRPr lang="sv-SE" noProof="0" dirty="0"/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datum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2C1163F2-4F48-48C7-9F8E-F3D647CE2812}" type="datetime1">
              <a:rPr lang="sv-SE">
                <a:solidFill>
                  <a:srgbClr val="000000"/>
                </a:solidFill>
              </a:rPr>
              <a:pPr/>
              <a:t>2020-03-27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Platshållare för bildnumm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Sid </a:t>
            </a:r>
            <a:fld id="{DE71A389-74B9-40BD-8E5E-6F40DDE19358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7" name="Platshållare för sidfot 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47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440000"/>
            <a:ext cx="5263116" cy="3960000"/>
          </a:xfrm>
          <a:prstGeom prst="rect">
            <a:avLst/>
          </a:prstGeom>
        </p:spPr>
        <p:txBody>
          <a:bodyPr/>
          <a:lstStyle>
            <a:lvl1pPr marL="0" indent="0" algn="l">
              <a:defRPr sz="1800"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F13B6E-5B2A-4E2A-9E16-22D2353EDF59}" type="datetime1">
              <a:rPr lang="sv-SE">
                <a:solidFill>
                  <a:srgbClr val="000000"/>
                </a:solidFill>
              </a:rPr>
              <a:pPr/>
              <a:t>2020-03-27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Platshållare för bild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Sid </a:t>
            </a:r>
            <a:fld id="{9D5274C3-B414-4989-90D0-52B61AB7A6E1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6" name="Platshållare för sidfot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566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58632A-0FAC-4B24-86F9-F56BEE807A8E}" type="datetime1">
              <a:rPr lang="sv-SE">
                <a:solidFill>
                  <a:srgbClr val="000000"/>
                </a:solidFill>
              </a:rPr>
              <a:pPr/>
              <a:t>2020-03-27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4" name="Platshållare för bild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Sid </a:t>
            </a:r>
            <a:fld id="{A42DD2F7-FFA5-4004-AD6C-1D0535B81223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5" name="Platshållare för sidfot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373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94D790-01D4-426E-BF48-A9D794A0D6F7}" type="datetime1">
              <a:rPr lang="sv-SE">
                <a:solidFill>
                  <a:srgbClr val="000000"/>
                </a:solidFill>
              </a:rPr>
              <a:pPr/>
              <a:t>2020-03-27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Sid </a:t>
            </a:r>
            <a:fld id="{DA94B776-4460-41BF-A395-155538ED2672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4" name="Platshållare för sidfot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156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170593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unktlista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text 10"/>
          <p:cNvSpPr>
            <a:spLocks noGrp="1"/>
          </p:cNvSpPr>
          <p:nvPr>
            <p:ph type="body" sz="quarter" idx="18"/>
          </p:nvPr>
        </p:nvSpPr>
        <p:spPr>
          <a:xfrm>
            <a:off x="4805185" y="1440000"/>
            <a:ext cx="3888000" cy="3960000"/>
          </a:xfrm>
          <a:prstGeom prst="rect">
            <a:avLst/>
          </a:prstGeom>
        </p:spPr>
        <p:txBody>
          <a:bodyPr tIns="0"/>
          <a:lstStyle>
            <a:lvl1pPr marL="216000" indent="-216000">
              <a:spcAft>
                <a:spcPts val="480"/>
              </a:spcAft>
              <a:buFont typeface="Arial" pitchFamily="34" charset="0"/>
              <a:buChar char="•"/>
              <a:defRPr sz="2000"/>
            </a:lvl1pPr>
            <a:lvl2pPr marL="442913" indent="-261938">
              <a:defRPr/>
            </a:lvl2pPr>
            <a:lvl3pPr marL="722313" indent="-276225">
              <a:defRPr/>
            </a:lvl3pPr>
            <a:lvl4pPr marL="990600" indent="-269875">
              <a:defRPr/>
            </a:lvl4pPr>
            <a:lvl5pPr marL="1250950" indent="-263525"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3"/>
          </p:nvPr>
        </p:nvSpPr>
        <p:spPr>
          <a:xfrm>
            <a:off x="458788" y="1440000"/>
            <a:ext cx="3888000" cy="3960000"/>
          </a:xfrm>
          <a:prstGeom prst="rect">
            <a:avLst/>
          </a:prstGeom>
        </p:spPr>
        <p:txBody>
          <a:bodyPr tIns="0"/>
          <a:lstStyle>
            <a:lvl1pPr marL="216000" indent="-216000">
              <a:spcAft>
                <a:spcPts val="480"/>
              </a:spcAft>
              <a:buFont typeface="Arial" pitchFamily="34" charset="0"/>
              <a:buChar char="•"/>
              <a:defRPr sz="2000"/>
            </a:lvl1pPr>
            <a:lvl2pPr marL="442913" indent="-261938">
              <a:defRPr/>
            </a:lvl2pPr>
            <a:lvl3pPr marL="722313" indent="-276225">
              <a:defRPr/>
            </a:lvl3pPr>
            <a:lvl4pPr marL="990600" indent="-269875">
              <a:defRPr/>
            </a:lvl4pPr>
            <a:lvl5pPr marL="1250950" indent="-263525"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datum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E440B-9C52-7E4F-AF15-623719D9BAF5}" type="datetime1">
              <a:rPr lang="sv-SE"/>
              <a:pPr>
                <a:defRPr/>
              </a:pPr>
              <a:t>2020-03-27</a:t>
            </a:fld>
            <a:endParaRPr lang="sv-SE" dirty="0"/>
          </a:p>
        </p:txBody>
      </p:sp>
      <p:sp>
        <p:nvSpPr>
          <p:cNvPr id="6" name="Platshållare för bildnumm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Sid </a:t>
            </a:r>
            <a:fld id="{047F33C0-2FE3-7943-A077-AD0E875F7B3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Platshållare för sidfot 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09600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-vit logo för mörka bil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5490000" cy="968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457200" y="1440000"/>
            <a:ext cx="5472608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underrubrik här</a:t>
            </a: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799" y="467862"/>
            <a:ext cx="1367968" cy="496800"/>
          </a:xfrm>
          <a:prstGeom prst="rect">
            <a:avLst/>
          </a:prstGeom>
        </p:spPr>
      </p:pic>
      <p:sp>
        <p:nvSpPr>
          <p:cNvPr id="7" name="textruta 6"/>
          <p:cNvSpPr txBox="1"/>
          <p:nvPr userDrawn="1"/>
        </p:nvSpPr>
        <p:spPr>
          <a:xfrm>
            <a:off x="9252520" y="13466"/>
            <a:ext cx="15841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För att byta bakgrundsbild klicka på STHLM bilder på fliken Start. </a:t>
            </a:r>
          </a:p>
          <a:p>
            <a:endParaRPr lang="sv-SE" sz="1400" dirty="0">
              <a:solidFill>
                <a:schemeClr val="tx2"/>
              </a:solidFill>
            </a:endParaRPr>
          </a:p>
          <a:p>
            <a:r>
              <a:rPr lang="sv-SE" sz="1400" dirty="0">
                <a:solidFill>
                  <a:schemeClr val="tx2"/>
                </a:solidFill>
              </a:rPr>
              <a:t>Har du en egen bild högerklickar du på bakgrundsbilden och väljer Formatera bakgrund och sen Infoga från: Fil. </a:t>
            </a:r>
          </a:p>
          <a:p>
            <a:r>
              <a:rPr lang="sv-SE" sz="1400" dirty="0">
                <a:solidFill>
                  <a:schemeClr val="tx2"/>
                </a:solidFill>
              </a:rPr>
              <a:t> </a:t>
            </a:r>
          </a:p>
          <a:p>
            <a:r>
              <a:rPr lang="sv-SE" sz="1400" dirty="0">
                <a:solidFill>
                  <a:schemeClr val="tx2"/>
                </a:solidFill>
              </a:rPr>
              <a:t>Tänk på att logotypen alltid ska vara tydlig. Vit logotyp mot mörk bakgrund och svart logotyp mot ljus.</a:t>
            </a:r>
          </a:p>
          <a:p>
            <a:r>
              <a:rPr lang="sv-SE" sz="1400" dirty="0">
                <a:solidFill>
                  <a:schemeClr val="tx2"/>
                </a:solidFill>
              </a:rPr>
              <a:t>Byt mellan de olika under Layout. </a:t>
            </a:r>
          </a:p>
        </p:txBody>
      </p:sp>
    </p:spTree>
    <p:extLst>
      <p:ext uri="{BB962C8B-B14F-4D97-AF65-F5344CB8AC3E}">
        <p14:creationId xmlns:p14="http://schemas.microsoft.com/office/powerpoint/2010/main" val="35847847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-svart logo för ljusa bil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5490000" cy="968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457200" y="1440000"/>
            <a:ext cx="5472608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underrubrik här</a:t>
            </a: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467862"/>
            <a:ext cx="1367968" cy="468276"/>
          </a:xfrm>
          <a:prstGeom prst="rect">
            <a:avLst/>
          </a:prstGeom>
        </p:spPr>
      </p:pic>
      <p:sp>
        <p:nvSpPr>
          <p:cNvPr id="7" name="textruta 6"/>
          <p:cNvSpPr txBox="1"/>
          <p:nvPr userDrawn="1"/>
        </p:nvSpPr>
        <p:spPr>
          <a:xfrm>
            <a:off x="9252520" y="13466"/>
            <a:ext cx="15841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För att byta bakgrundsbild klicka på STHLM bilder på fliken Start. </a:t>
            </a:r>
          </a:p>
          <a:p>
            <a:endParaRPr lang="sv-SE" sz="1400" dirty="0">
              <a:solidFill>
                <a:schemeClr val="tx2"/>
              </a:solidFill>
            </a:endParaRPr>
          </a:p>
          <a:p>
            <a:r>
              <a:rPr lang="sv-SE" sz="1400" dirty="0">
                <a:solidFill>
                  <a:schemeClr val="tx2"/>
                </a:solidFill>
              </a:rPr>
              <a:t>Har du en egen bild högerklickar du på bakgrundsbilden och väljer Formatera bakgrund och sen Infoga från: Fil. </a:t>
            </a:r>
          </a:p>
          <a:p>
            <a:r>
              <a:rPr lang="sv-SE" sz="1400" dirty="0">
                <a:solidFill>
                  <a:schemeClr val="tx2"/>
                </a:solidFill>
              </a:rPr>
              <a:t> </a:t>
            </a:r>
          </a:p>
          <a:p>
            <a:r>
              <a:rPr lang="sv-SE" sz="1400" dirty="0">
                <a:solidFill>
                  <a:schemeClr val="tx2"/>
                </a:solidFill>
              </a:rPr>
              <a:t>Tänk på att logotypen alltid ska vara tydlig. Vit logotyp mot mörk bakgrund och svart logotyp mot ljus.</a:t>
            </a:r>
          </a:p>
          <a:p>
            <a:r>
              <a:rPr lang="sv-SE" sz="1400" dirty="0">
                <a:solidFill>
                  <a:schemeClr val="tx2"/>
                </a:solidFill>
              </a:rPr>
              <a:t>Byt mellan de olika under Layout. </a:t>
            </a:r>
          </a:p>
        </p:txBody>
      </p:sp>
    </p:spTree>
    <p:extLst>
      <p:ext uri="{BB962C8B-B14F-4D97-AF65-F5344CB8AC3E}">
        <p14:creationId xmlns:p14="http://schemas.microsoft.com/office/powerpoint/2010/main" val="38674149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 svart logo grå bakgrund">
    <p:bg>
      <p:bgPr>
        <a:solidFill>
          <a:srgbClr val="F5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5490000" cy="968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440000"/>
            <a:ext cx="5479200" cy="1753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underrubrik här</a:t>
            </a:r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467862"/>
            <a:ext cx="1367968" cy="46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4487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Färgrutor a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16"/>
          <p:cNvSpPr txBox="1">
            <a:spLocks/>
          </p:cNvSpPr>
          <p:nvPr userDrawn="1"/>
        </p:nvSpPr>
        <p:spPr>
          <a:xfrm>
            <a:off x="457200" y="457200"/>
            <a:ext cx="5508000" cy="396081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234000" rIns="234000"/>
          <a:lstStyle>
            <a:lvl1pPr>
              <a:buNone/>
              <a:defRPr/>
            </a:lvl1pPr>
          </a:lstStyle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20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 bwMode="white">
          <a:xfrm>
            <a:off x="683568" y="628016"/>
            <a:ext cx="5112568" cy="114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/>
          </p:nvPr>
        </p:nvSpPr>
        <p:spPr bwMode="white">
          <a:xfrm>
            <a:off x="683568" y="1844674"/>
            <a:ext cx="5112568" cy="23764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5947200" y="4418012"/>
            <a:ext cx="2739600" cy="1980000"/>
          </a:xfrm>
          <a:solidFill>
            <a:schemeClr val="accent1"/>
          </a:solidFill>
        </p:spPr>
        <p:txBody>
          <a:bodyPr anchor="t" anchorCtr="1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467862"/>
            <a:ext cx="1367968" cy="468276"/>
          </a:xfrm>
          <a:prstGeom prst="rect">
            <a:avLst/>
          </a:prstGeom>
        </p:spPr>
      </p:pic>
      <p:sp>
        <p:nvSpPr>
          <p:cNvPr id="11" name="textruta 10"/>
          <p:cNvSpPr txBox="1"/>
          <p:nvPr userDrawn="1"/>
        </p:nvSpPr>
        <p:spPr>
          <a:xfrm>
            <a:off x="9324528" y="4441756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14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text 10"/>
          <p:cNvSpPr>
            <a:spLocks noGrp="1"/>
          </p:cNvSpPr>
          <p:nvPr>
            <p:ph type="body" sz="quarter" idx="13"/>
          </p:nvPr>
        </p:nvSpPr>
        <p:spPr>
          <a:xfrm>
            <a:off x="458788" y="1440000"/>
            <a:ext cx="3888000" cy="3960000"/>
          </a:xfrm>
          <a:prstGeom prst="rect">
            <a:avLst/>
          </a:prstGeom>
        </p:spPr>
        <p:txBody>
          <a:bodyPr tIns="0"/>
          <a:lstStyle>
            <a:lvl1pPr marL="216000" indent="-216000">
              <a:spcAft>
                <a:spcPts val="480"/>
              </a:spcAft>
              <a:buFont typeface="Arial" pitchFamily="34" charset="0"/>
              <a:buChar char="•"/>
              <a:defRPr sz="2000"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4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4785850" y="1440000"/>
            <a:ext cx="3888000" cy="3960000"/>
          </a:xfrm>
          <a:prstGeom prst="rect">
            <a:avLst/>
          </a:prstGeom>
        </p:spPr>
        <p:txBody>
          <a:bodyPr tIns="0"/>
          <a:lstStyle>
            <a:lvl1pPr marL="216000" indent="-216000">
              <a:spcAft>
                <a:spcPts val="480"/>
              </a:spcAft>
              <a:buFont typeface="Arial" pitchFamily="34" charset="0"/>
              <a:buChar char="•"/>
              <a:defRPr sz="2000"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datum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8D1F0D4C-6EC6-4E46-86D7-9181366F6121}" type="datetime1">
              <a:rPr lang="sv-SE">
                <a:solidFill>
                  <a:srgbClr val="000000"/>
                </a:solidFill>
              </a:rPr>
              <a:pPr/>
              <a:t>2020-03-27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Platshållare för bildnumm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Sid </a:t>
            </a:r>
            <a:fld id="{ED842DAF-E3B8-40A3-B4DC-A27394888622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7" name="Platshållare för sidfot 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9553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Färgrutor a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16"/>
          <p:cNvSpPr txBox="1">
            <a:spLocks/>
          </p:cNvSpPr>
          <p:nvPr userDrawn="1"/>
        </p:nvSpPr>
        <p:spPr>
          <a:xfrm>
            <a:off x="457200" y="457200"/>
            <a:ext cx="5508000" cy="39608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234000" rIns="234000"/>
          <a:lstStyle>
            <a:lvl1pPr>
              <a:buNone/>
              <a:defRPr/>
            </a:lvl1pPr>
          </a:lstStyle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20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 bwMode="white">
          <a:xfrm>
            <a:off x="683568" y="628016"/>
            <a:ext cx="5112568" cy="114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/>
          </p:nvPr>
        </p:nvSpPr>
        <p:spPr bwMode="white">
          <a:xfrm>
            <a:off x="683568" y="1844674"/>
            <a:ext cx="5112568" cy="23764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5947200" y="4418012"/>
            <a:ext cx="2739600" cy="1980000"/>
          </a:xfrm>
          <a:solidFill>
            <a:schemeClr val="tx2"/>
          </a:solidFill>
        </p:spPr>
        <p:txBody>
          <a:bodyPr anchor="t" anchorCtr="1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467862"/>
            <a:ext cx="1367968" cy="468276"/>
          </a:xfrm>
          <a:prstGeom prst="rect">
            <a:avLst/>
          </a:prstGeom>
        </p:spPr>
      </p:pic>
      <p:sp>
        <p:nvSpPr>
          <p:cNvPr id="11" name="textruta 10"/>
          <p:cNvSpPr txBox="1"/>
          <p:nvPr userDrawn="1"/>
        </p:nvSpPr>
        <p:spPr>
          <a:xfrm>
            <a:off x="9324528" y="4441756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7981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Färgrutor al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16"/>
          <p:cNvSpPr txBox="1">
            <a:spLocks/>
          </p:cNvSpPr>
          <p:nvPr userDrawn="1"/>
        </p:nvSpPr>
        <p:spPr>
          <a:xfrm>
            <a:off x="457200" y="457200"/>
            <a:ext cx="5508000" cy="39608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234000" rIns="234000"/>
          <a:lstStyle>
            <a:lvl1pPr>
              <a:buNone/>
              <a:defRPr/>
            </a:lvl1pPr>
          </a:lstStyle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20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 bwMode="white">
          <a:xfrm>
            <a:off x="683568" y="628016"/>
            <a:ext cx="5112568" cy="114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/>
          </p:nvPr>
        </p:nvSpPr>
        <p:spPr bwMode="white">
          <a:xfrm>
            <a:off x="683568" y="1844674"/>
            <a:ext cx="5112568" cy="23764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5947200" y="4418012"/>
            <a:ext cx="2739600" cy="1980000"/>
          </a:xfrm>
          <a:solidFill>
            <a:schemeClr val="accent5"/>
          </a:solidFill>
        </p:spPr>
        <p:txBody>
          <a:bodyPr anchor="t" anchorCtr="1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467862"/>
            <a:ext cx="1367968" cy="468276"/>
          </a:xfrm>
          <a:prstGeom prst="rect">
            <a:avLst/>
          </a:prstGeom>
        </p:spPr>
      </p:pic>
      <p:sp>
        <p:nvSpPr>
          <p:cNvPr id="11" name="textruta 10"/>
          <p:cNvSpPr txBox="1"/>
          <p:nvPr userDrawn="1"/>
        </p:nvSpPr>
        <p:spPr>
          <a:xfrm>
            <a:off x="9324528" y="4441756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0737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Färgrutor al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16"/>
          <p:cNvSpPr txBox="1">
            <a:spLocks/>
          </p:cNvSpPr>
          <p:nvPr userDrawn="1"/>
        </p:nvSpPr>
        <p:spPr>
          <a:xfrm>
            <a:off x="457200" y="457200"/>
            <a:ext cx="5508000" cy="39608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234000" rIns="234000"/>
          <a:lstStyle>
            <a:lvl1pPr>
              <a:buNone/>
              <a:defRPr/>
            </a:lvl1pPr>
          </a:lstStyle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20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 bwMode="white">
          <a:xfrm>
            <a:off x="683568" y="628016"/>
            <a:ext cx="5112568" cy="114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/>
          </p:nvPr>
        </p:nvSpPr>
        <p:spPr bwMode="white">
          <a:xfrm>
            <a:off x="683568" y="1844674"/>
            <a:ext cx="5112568" cy="23764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5947200" y="4418012"/>
            <a:ext cx="2739600" cy="1980000"/>
          </a:xfrm>
          <a:solidFill>
            <a:schemeClr val="accent3"/>
          </a:solidFill>
        </p:spPr>
        <p:txBody>
          <a:bodyPr anchor="t" anchorCtr="1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467862"/>
            <a:ext cx="1367968" cy="468276"/>
          </a:xfrm>
          <a:prstGeom prst="rect">
            <a:avLst/>
          </a:prstGeom>
        </p:spPr>
      </p:pic>
      <p:sp>
        <p:nvSpPr>
          <p:cNvPr id="11" name="textruta 10"/>
          <p:cNvSpPr txBox="1"/>
          <p:nvPr userDrawn="1"/>
        </p:nvSpPr>
        <p:spPr>
          <a:xfrm>
            <a:off x="9324528" y="4441756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2076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460375" y="5733256"/>
            <a:ext cx="72828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56485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440001"/>
            <a:ext cx="3888000" cy="396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805185" y="1440000"/>
            <a:ext cx="3888000" cy="396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460374" y="5445224"/>
            <a:ext cx="3888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0" name="Platshållare för text 4"/>
          <p:cNvSpPr>
            <a:spLocks noGrp="1"/>
          </p:cNvSpPr>
          <p:nvPr>
            <p:ph type="body" sz="quarter" idx="14" hasCustomPrompt="1"/>
          </p:nvPr>
        </p:nvSpPr>
        <p:spPr>
          <a:xfrm>
            <a:off x="4805185" y="5445224"/>
            <a:ext cx="3888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1" name="Platshållare fö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770258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/>
          </p:nvPr>
        </p:nvSpPr>
        <p:spPr>
          <a:xfrm>
            <a:off x="457200" y="1440000"/>
            <a:ext cx="3888000" cy="3960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572513" y="1440000"/>
            <a:ext cx="4104000" cy="396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8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4572513" y="5446800"/>
            <a:ext cx="4104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3" name="Platshållare för datum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4" name="Platshållare för sidfot 1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textruta 9"/>
          <p:cNvSpPr txBox="1"/>
          <p:nvPr userDrawn="1"/>
        </p:nvSpPr>
        <p:spPr>
          <a:xfrm>
            <a:off x="9324528" y="2132856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1195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16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57200" y="1439998"/>
            <a:ext cx="4104000" cy="396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/>
          </p:nvPr>
        </p:nvSpPr>
        <p:spPr>
          <a:xfrm>
            <a:off x="4798800" y="1439863"/>
            <a:ext cx="3888000" cy="3960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460374" y="5446800"/>
            <a:ext cx="4104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1" name="Platshållare för datum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textruta 9"/>
          <p:cNvSpPr txBox="1"/>
          <p:nvPr userDrawn="1"/>
        </p:nvSpPr>
        <p:spPr>
          <a:xfrm>
            <a:off x="9324528" y="2132856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0475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vänster bred och text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16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57200" y="1439999"/>
            <a:ext cx="5760000" cy="429405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/>
          </p:nvPr>
        </p:nvSpPr>
        <p:spPr>
          <a:xfrm>
            <a:off x="6372000" y="1440000"/>
            <a:ext cx="2314800" cy="429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5733256"/>
            <a:ext cx="5760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1" name="Platshållare för datum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textruta 13"/>
          <p:cNvSpPr txBox="1"/>
          <p:nvPr userDrawn="1"/>
        </p:nvSpPr>
        <p:spPr>
          <a:xfrm>
            <a:off x="9324528" y="2132856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2913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57200" y="1439999"/>
            <a:ext cx="8219256" cy="429405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8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460375" y="5733256"/>
            <a:ext cx="82188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textruta 9"/>
          <p:cNvSpPr txBox="1"/>
          <p:nvPr userDrawn="1"/>
        </p:nvSpPr>
        <p:spPr>
          <a:xfrm>
            <a:off x="9324528" y="2132856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0931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3888000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3888000" cy="3456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798800" y="1484784"/>
            <a:ext cx="3888000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798800" y="2174874"/>
            <a:ext cx="3888000" cy="3456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5661248"/>
            <a:ext cx="3888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1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4798800" y="5661248"/>
            <a:ext cx="3888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3" name="Platshållare för datum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4" name="Platshållare för sidfot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568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text 10"/>
          <p:cNvSpPr>
            <a:spLocks noGrp="1"/>
          </p:cNvSpPr>
          <p:nvPr>
            <p:ph type="body" sz="quarter" idx="13"/>
          </p:nvPr>
        </p:nvSpPr>
        <p:spPr>
          <a:xfrm>
            <a:off x="458788" y="1440000"/>
            <a:ext cx="3888000" cy="39600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Font typeface="Arial" pitchFamily="34" charset="0"/>
              <a:buNone/>
              <a:defRPr sz="2000"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4"/>
          </p:nvPr>
        </p:nvSpPr>
        <p:spPr>
          <a:xfrm>
            <a:off x="4572513" y="1440000"/>
            <a:ext cx="4104000" cy="39600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pPr lvl="0"/>
            <a:endParaRPr lang="sv-SE" noProof="0" dirty="0"/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datum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2C1163F2-4F48-48C7-9F8E-F3D647CE2812}" type="datetime1">
              <a:rPr lang="sv-SE">
                <a:solidFill>
                  <a:srgbClr val="000000"/>
                </a:solidFill>
              </a:rPr>
              <a:pPr/>
              <a:t>2020-03-27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Platshållare för bildnumm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Sid </a:t>
            </a:r>
            <a:fld id="{DE71A389-74B9-40BD-8E5E-6F40DDE19358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7" name="Platshållare för sidfot 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7020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12" name="Platshållare fö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3" name="Platshållare för sidfo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4" name="Platshållare för bildnumm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4428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02107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Lil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5482800" cy="936000"/>
          </a:xfrm>
        </p:spPr>
        <p:txBody>
          <a:bodyPr anchor="t"/>
          <a:lstStyle>
            <a:lvl1pPr algn="l">
              <a:defRPr sz="28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468313" y="1439863"/>
            <a:ext cx="5482800" cy="119704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6279952"/>
            <a:ext cx="109041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3445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Grö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5482800" cy="936000"/>
          </a:xfrm>
        </p:spPr>
        <p:txBody>
          <a:bodyPr anchor="t"/>
          <a:lstStyle>
            <a:lvl1pPr algn="l">
              <a:defRPr sz="28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468313" y="1439863"/>
            <a:ext cx="5482800" cy="119704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6279952"/>
            <a:ext cx="109041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4983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Ros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5482800" cy="936000"/>
          </a:xfrm>
        </p:spPr>
        <p:txBody>
          <a:bodyPr anchor="t"/>
          <a:lstStyle>
            <a:lvl1pPr algn="l">
              <a:defRPr sz="28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468313" y="1439863"/>
            <a:ext cx="5482800" cy="119704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6279952"/>
            <a:ext cx="109041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4407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5482800" cy="936000"/>
          </a:xfrm>
        </p:spPr>
        <p:txBody>
          <a:bodyPr anchor="t"/>
          <a:lstStyle>
            <a:lvl1pPr algn="l">
              <a:defRPr sz="28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468313" y="1439863"/>
            <a:ext cx="5482800" cy="119704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6279952"/>
            <a:ext cx="109041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132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440000"/>
            <a:ext cx="5263116" cy="3960000"/>
          </a:xfrm>
          <a:prstGeom prst="rect">
            <a:avLst/>
          </a:prstGeom>
        </p:spPr>
        <p:txBody>
          <a:bodyPr/>
          <a:lstStyle>
            <a:lvl1pPr marL="0" indent="0" algn="l">
              <a:defRPr sz="1800"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F13B6E-5B2A-4E2A-9E16-22D2353EDF59}" type="datetime1">
              <a:rPr lang="sv-SE">
                <a:solidFill>
                  <a:srgbClr val="000000"/>
                </a:solidFill>
              </a:rPr>
              <a:pPr/>
              <a:t>2020-03-27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Platshållare för bild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Sid </a:t>
            </a:r>
            <a:fld id="{9D5274C3-B414-4989-90D0-52B61AB7A6E1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6" name="Platshållare för sidfot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58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58632A-0FAC-4B24-86F9-F56BEE807A8E}" type="datetime1">
              <a:rPr lang="sv-SE">
                <a:solidFill>
                  <a:srgbClr val="000000"/>
                </a:solidFill>
              </a:rPr>
              <a:pPr/>
              <a:t>2020-03-27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4" name="Platshållare för bild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Sid </a:t>
            </a:r>
            <a:fld id="{A42DD2F7-FFA5-4004-AD6C-1D0535B81223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5" name="Platshållare för sidfot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933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94D790-01D4-426E-BF48-A9D794A0D6F7}" type="datetime1">
              <a:rPr lang="sv-SE">
                <a:solidFill>
                  <a:srgbClr val="000000"/>
                </a:solidFill>
              </a:rPr>
              <a:pPr/>
              <a:t>2020-03-27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Sid </a:t>
            </a:r>
            <a:fld id="{DA94B776-4460-41BF-A395-155538ED2672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4" name="Platshållare för sidfot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036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4637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, en 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text 9"/>
          <p:cNvSpPr>
            <a:spLocks noGrp="1"/>
          </p:cNvSpPr>
          <p:nvPr>
            <p:ph type="body" sz="quarter" idx="13"/>
          </p:nvPr>
        </p:nvSpPr>
        <p:spPr>
          <a:xfrm>
            <a:off x="458787" y="1440000"/>
            <a:ext cx="5486400" cy="3960000"/>
          </a:xfrm>
          <a:prstGeom prst="rect">
            <a:avLst/>
          </a:prstGeom>
        </p:spPr>
        <p:txBody>
          <a:bodyPr tIns="0"/>
          <a:lstStyle>
            <a:lvl1pPr marL="216000" indent="-216000">
              <a:spcAft>
                <a:spcPts val="480"/>
              </a:spcAft>
              <a:buFont typeface="Arial" pitchFamily="34" charset="0"/>
              <a:buChar char="•"/>
              <a:defRPr/>
            </a:lvl1pPr>
            <a:lvl2pPr indent="-396000">
              <a:defRPr/>
            </a:lvl2pPr>
            <a:lvl3pPr indent="-288000">
              <a:defRPr/>
            </a:lvl3pPr>
            <a:lvl4pPr indent="-288000">
              <a:defRPr/>
            </a:lvl4pPr>
            <a:lvl5pPr indent="-288000"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99558399-E2C1-4780-A66B-A97E724A6E34}" type="datetime1">
              <a:rPr lang="sv-SE">
                <a:solidFill>
                  <a:srgbClr val="000000"/>
                </a:solidFill>
              </a:rPr>
              <a:pPr/>
              <a:t>2020-03-27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Platshållare för bildnumm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Sid </a:t>
            </a:r>
            <a:fld id="{F8FFA7E9-1114-4FCA-82D8-6A3D56F77FF7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6" name="Platshållare för sidfot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337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text 10"/>
          <p:cNvSpPr>
            <a:spLocks noGrp="1"/>
          </p:cNvSpPr>
          <p:nvPr>
            <p:ph type="body" sz="quarter" idx="13"/>
          </p:nvPr>
        </p:nvSpPr>
        <p:spPr>
          <a:xfrm>
            <a:off x="458788" y="1440000"/>
            <a:ext cx="3888000" cy="3960000"/>
          </a:xfrm>
          <a:prstGeom prst="rect">
            <a:avLst/>
          </a:prstGeom>
        </p:spPr>
        <p:txBody>
          <a:bodyPr tIns="0"/>
          <a:lstStyle>
            <a:lvl1pPr marL="216000" indent="-216000">
              <a:spcAft>
                <a:spcPts val="480"/>
              </a:spcAft>
              <a:buFont typeface="Arial" pitchFamily="34" charset="0"/>
              <a:buChar char="•"/>
              <a:defRPr sz="2000"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4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4785850" y="1440000"/>
            <a:ext cx="3888000" cy="3960000"/>
          </a:xfrm>
          <a:prstGeom prst="rect">
            <a:avLst/>
          </a:prstGeom>
        </p:spPr>
        <p:txBody>
          <a:bodyPr tIns="0"/>
          <a:lstStyle>
            <a:lvl1pPr marL="216000" indent="-216000">
              <a:spcAft>
                <a:spcPts val="480"/>
              </a:spcAft>
              <a:buFont typeface="Arial" pitchFamily="34" charset="0"/>
              <a:buChar char="•"/>
              <a:defRPr sz="2000"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datum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8D1F0D4C-6EC6-4E46-86D7-9181366F6121}" type="datetime1">
              <a:rPr lang="sv-SE">
                <a:solidFill>
                  <a:srgbClr val="000000"/>
                </a:solidFill>
              </a:rPr>
              <a:pPr/>
              <a:t>2020-03-27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Platshållare för bildnumm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Sid </a:t>
            </a:r>
            <a:fld id="{ED842DAF-E3B8-40A3-B4DC-A27394888622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7" name="Platshållare för sidfot 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658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18.xml"/><Relationship Id="rId21" Type="http://schemas.openxmlformats.org/officeDocument/2006/relationships/theme" Target="../theme/theme3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rubrik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31188" cy="84296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/>
              <a:t>Klicka här för att ändra rubrik</a:t>
            </a:r>
          </a:p>
        </p:txBody>
      </p:sp>
      <p:sp>
        <p:nvSpPr>
          <p:cNvPr id="13315" name="Platshållare för text 4"/>
          <p:cNvSpPr>
            <a:spLocks noGrp="1"/>
          </p:cNvSpPr>
          <p:nvPr>
            <p:ph type="body" idx="1"/>
          </p:nvPr>
        </p:nvSpPr>
        <p:spPr bwMode="auto">
          <a:xfrm>
            <a:off x="457200" y="1439863"/>
            <a:ext cx="8231188" cy="413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13316" name="Bildobjekt 11" descr="StockholmsStad_logot#21B0A5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61063"/>
            <a:ext cx="1385888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latshållare för datum 1"/>
          <p:cNvSpPr>
            <a:spLocks noGrp="1"/>
          </p:cNvSpPr>
          <p:nvPr>
            <p:ph type="dt" sz="half" idx="2"/>
          </p:nvPr>
        </p:nvSpPr>
        <p:spPr>
          <a:xfrm>
            <a:off x="6302375" y="6045200"/>
            <a:ext cx="2400300" cy="2698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20000"/>
              </a:lnSpc>
              <a:defRPr sz="1000"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6CD1B6F-CFE3-4DBC-8429-D96D97039362}" type="datetime1">
              <a:rPr lang="sv-SE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2020-03-27</a:t>
            </a:fld>
            <a:endParaRPr lang="sv-SE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5" name="Platshållare för bildnummer 2"/>
          <p:cNvSpPr>
            <a:spLocks noGrp="1"/>
          </p:cNvSpPr>
          <p:nvPr>
            <p:ph type="sldNum" sz="quarter" idx="4"/>
          </p:nvPr>
        </p:nvSpPr>
        <p:spPr>
          <a:xfrm>
            <a:off x="6302375" y="6230938"/>
            <a:ext cx="24003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>
                <a:ea typeface="ＭＳ Ｐゴシック" pitchFamily="34" charset="-128"/>
              </a:rPr>
              <a:t>Sid </a:t>
            </a:r>
            <a:fld id="{636D5D30-BA23-434A-B327-E6F0F778ED17}" type="slidenum">
              <a:rPr lang="sv-SE"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sv-SE">
              <a:ea typeface="ＭＳ Ｐゴシック" pitchFamily="34" charset="-128"/>
            </a:endParaRPr>
          </a:p>
        </p:txBody>
      </p:sp>
      <p:sp>
        <p:nvSpPr>
          <p:cNvPr id="10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4622800" y="5864225"/>
            <a:ext cx="4078288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52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p:hf hdr="0" ftr="0"/>
  <p:txStyles>
    <p:titleStyle>
      <a:lvl1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3000" b="1" kern="1200" spc="60">
          <a:solidFill>
            <a:srgbClr val="000000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000000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000000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000000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rgbClr val="000000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rgbClr val="000000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rubrik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31188" cy="84296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/>
              <a:t>Klicka här för att ändra rubrik</a:t>
            </a:r>
          </a:p>
        </p:txBody>
      </p:sp>
      <p:sp>
        <p:nvSpPr>
          <p:cNvPr id="13315" name="Platshållare för text 4"/>
          <p:cNvSpPr>
            <a:spLocks noGrp="1"/>
          </p:cNvSpPr>
          <p:nvPr>
            <p:ph type="body" idx="1"/>
          </p:nvPr>
        </p:nvSpPr>
        <p:spPr bwMode="auto">
          <a:xfrm>
            <a:off x="457200" y="1439863"/>
            <a:ext cx="8231188" cy="413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13316" name="Bildobjekt 11" descr="StockholmsStad_logot#21B0A5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61063"/>
            <a:ext cx="1385888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latshållare för datum 1"/>
          <p:cNvSpPr>
            <a:spLocks noGrp="1"/>
          </p:cNvSpPr>
          <p:nvPr>
            <p:ph type="dt" sz="half" idx="2"/>
          </p:nvPr>
        </p:nvSpPr>
        <p:spPr>
          <a:xfrm>
            <a:off x="6302375" y="6045200"/>
            <a:ext cx="2400300" cy="2698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20000"/>
              </a:lnSpc>
              <a:defRPr sz="1000"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6CD1B6F-CFE3-4DBC-8429-D96D97039362}" type="datetime1">
              <a:rPr lang="sv-SE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2020-03-27</a:t>
            </a:fld>
            <a:endParaRPr lang="sv-SE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5" name="Platshållare för bildnummer 2"/>
          <p:cNvSpPr>
            <a:spLocks noGrp="1"/>
          </p:cNvSpPr>
          <p:nvPr>
            <p:ph type="sldNum" sz="quarter" idx="4"/>
          </p:nvPr>
        </p:nvSpPr>
        <p:spPr>
          <a:xfrm>
            <a:off x="6302375" y="6230938"/>
            <a:ext cx="24003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>
                <a:ea typeface="ＭＳ Ｐゴシック" pitchFamily="34" charset="-128"/>
              </a:rPr>
              <a:t>Sid </a:t>
            </a:r>
            <a:fld id="{636D5D30-BA23-434A-B327-E6F0F778ED17}" type="slidenum">
              <a:rPr lang="sv-SE"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sv-SE">
              <a:ea typeface="ＭＳ Ｐゴシック" pitchFamily="34" charset="-128"/>
            </a:endParaRPr>
          </a:p>
        </p:txBody>
      </p:sp>
      <p:sp>
        <p:nvSpPr>
          <p:cNvPr id="10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4622800" y="5864225"/>
            <a:ext cx="4078288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745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hf hdr="0" ftr="0"/>
  <p:txStyles>
    <p:titleStyle>
      <a:lvl1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3000" b="1" kern="1200" spc="60">
          <a:solidFill>
            <a:srgbClr val="000000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000000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000000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000000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rgbClr val="000000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rgbClr val="000000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440001"/>
            <a:ext cx="7283152" cy="42940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894800" y="6312141"/>
            <a:ext cx="792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178000" y="6451624"/>
            <a:ext cx="4788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182800" y="6451624"/>
            <a:ext cx="504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6279952"/>
            <a:ext cx="1156816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427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  <p:sldLayoutId id="2147483696" r:id="rId18"/>
    <p:sldLayoutId id="2147483697" r:id="rId19"/>
    <p:sldLayoutId id="2147483698" r:id="rId20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ct val="200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98463" indent="-219075" algn="l" defTabSz="914400" rtl="0" eaLnBrk="1" latinLnBrk="0" hangingPunct="1">
        <a:spcBef>
          <a:spcPct val="20000"/>
        </a:spcBef>
        <a:spcAft>
          <a:spcPts val="30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84200" indent="-195263" algn="l" defTabSz="914400" rtl="0" eaLnBrk="1" latinLnBrk="0" hangingPunct="1">
        <a:spcBef>
          <a:spcPct val="200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812800" indent="-211138" algn="l" defTabSz="914400" rtl="0" eaLnBrk="1" latinLnBrk="0" hangingPunct="1">
        <a:spcBef>
          <a:spcPct val="20000"/>
        </a:spcBef>
        <a:spcAft>
          <a:spcPts val="30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8063" indent="-212725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5515" y="332656"/>
            <a:ext cx="8928485" cy="831600"/>
          </a:xfrm>
        </p:spPr>
        <p:txBody>
          <a:bodyPr/>
          <a:lstStyle/>
          <a:p>
            <a:r>
              <a:rPr lang="sv-SE" sz="2400" spc="60" dirty="0">
                <a:solidFill>
                  <a:srgbClr val="000000"/>
                </a:solidFill>
                <a:latin typeface="Stockholm Type Bold" pitchFamily="50" charset="0"/>
                <a:ea typeface="ＭＳ Ｐゴシック" charset="0"/>
                <a:cs typeface="Calibri" panose="020F0502020204030204" pitchFamily="34" charset="0"/>
              </a:rPr>
              <a:t>Söka skola – Stockholm 2020</a:t>
            </a:r>
            <a:br>
              <a:rPr lang="sv-SE" sz="2400" spc="60" dirty="0">
                <a:solidFill>
                  <a:srgbClr val="000000"/>
                </a:solidFill>
                <a:latin typeface="Stockholm Type Bold" pitchFamily="50" charset="0"/>
                <a:ea typeface="ＭＳ Ｐゴシック" charset="0"/>
                <a:cs typeface="Calibri" panose="020F0502020204030204" pitchFamily="34" charset="0"/>
              </a:rPr>
            </a:br>
            <a:r>
              <a:rPr lang="sv-SE" sz="1800" dirty="0">
                <a:latin typeface="Stockholm Type Bold" pitchFamily="50" charset="0"/>
              </a:rPr>
              <a:t>- </a:t>
            </a:r>
            <a:r>
              <a:rPr lang="sv-SE" sz="1800" spc="60" dirty="0">
                <a:solidFill>
                  <a:srgbClr val="000000"/>
                </a:solidFill>
                <a:latin typeface="Stockholm Type Bold" pitchFamily="50" charset="0"/>
                <a:ea typeface="ＭＳ Ｐゴシック" charset="0"/>
                <a:cs typeface="Calibri" panose="020F0502020204030204" pitchFamily="34" charset="0"/>
              </a:rPr>
              <a:t>Blivande sexåringar till förskoleklass folkbokförda i Stockholms stad, uppdelad per stadsdel*</a:t>
            </a:r>
            <a:br>
              <a:rPr lang="sv-SE" sz="1800" dirty="0">
                <a:latin typeface="Stockholm Type Bold" pitchFamily="50" charset="0"/>
              </a:rPr>
            </a:br>
            <a:endParaRPr lang="sv-SE" sz="1400" dirty="0">
              <a:latin typeface="Stockholm Type Bold" pitchFamily="50" charset="0"/>
            </a:endParaRPr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323037"/>
              </p:ext>
            </p:extLst>
          </p:nvPr>
        </p:nvGraphicFramePr>
        <p:xfrm>
          <a:off x="216671" y="1406504"/>
          <a:ext cx="8568952" cy="454391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208592">
                  <a:extLst>
                    <a:ext uri="{9D8B030D-6E8A-4147-A177-3AD203B41FA5}">
                      <a16:colId xmlns:a16="http://schemas.microsoft.com/office/drawing/2014/main" val="2222754879"/>
                    </a:ext>
                  </a:extLst>
                </a:gridCol>
                <a:gridCol w="1686561">
                  <a:extLst>
                    <a:ext uri="{9D8B030D-6E8A-4147-A177-3AD203B41FA5}">
                      <a16:colId xmlns:a16="http://schemas.microsoft.com/office/drawing/2014/main" val="3346619053"/>
                    </a:ext>
                  </a:extLst>
                </a:gridCol>
                <a:gridCol w="1606248">
                  <a:extLst>
                    <a:ext uri="{9D8B030D-6E8A-4147-A177-3AD203B41FA5}">
                      <a16:colId xmlns:a16="http://schemas.microsoft.com/office/drawing/2014/main" val="503355123"/>
                    </a:ext>
                  </a:extLst>
                </a:gridCol>
                <a:gridCol w="1445624">
                  <a:extLst>
                    <a:ext uri="{9D8B030D-6E8A-4147-A177-3AD203B41FA5}">
                      <a16:colId xmlns:a16="http://schemas.microsoft.com/office/drawing/2014/main" val="3459434694"/>
                    </a:ext>
                  </a:extLst>
                </a:gridCol>
                <a:gridCol w="1621927">
                  <a:extLst>
                    <a:ext uri="{9D8B030D-6E8A-4147-A177-3AD203B41FA5}">
                      <a16:colId xmlns:a16="http://schemas.microsoft.com/office/drawing/2014/main" val="3287782510"/>
                    </a:ext>
                  </a:extLst>
                </a:gridCol>
              </a:tblGrid>
              <a:tr h="282279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Stadsdelsnämndsområde</a:t>
                      </a:r>
                    </a:p>
                  </a:txBody>
                  <a:tcPr marL="216000" marR="4930" marT="493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B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Fick sitt första sökalternativ</a:t>
                      </a:r>
                    </a:p>
                  </a:txBody>
                  <a:tcPr marL="4930" marR="4930" marT="493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B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Fick sitt andra sökalternativ</a:t>
                      </a:r>
                    </a:p>
                  </a:txBody>
                  <a:tcPr marL="4930" marR="4930" marT="493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B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Fick sitt tredje sökalternativ</a:t>
                      </a:r>
                    </a:p>
                  </a:txBody>
                  <a:tcPr marL="4930" marR="4930" marT="493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B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Fick något av sina sökta</a:t>
                      </a:r>
                      <a:r>
                        <a:rPr lang="sv-SE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alternativ</a:t>
                      </a:r>
                      <a:endParaRPr lang="sv-SE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930" marR="4930" marT="493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B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570473"/>
                  </a:ext>
                </a:extLst>
              </a:tr>
              <a:tr h="282279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Rinkeby-Kista</a:t>
                      </a:r>
                    </a:p>
                  </a:txBody>
                  <a:tcPr marL="216000" marR="4930" marT="493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82%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94%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B69B">
                        <a:alpha val="4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478650"/>
                  </a:ext>
                </a:extLst>
              </a:tr>
              <a:tr h="282279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Spånga-Tensta</a:t>
                      </a:r>
                    </a:p>
                  </a:txBody>
                  <a:tcPr marL="216000" marR="4930" marT="493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82%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96%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B69B">
                        <a:alpha val="4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405234"/>
                  </a:ext>
                </a:extLst>
              </a:tr>
              <a:tr h="282279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Hässelby-Vällingby</a:t>
                      </a:r>
                    </a:p>
                  </a:txBody>
                  <a:tcPr marL="216000" marR="4930" marT="493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96%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B69B">
                        <a:alpha val="4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870677"/>
                  </a:ext>
                </a:extLst>
              </a:tr>
              <a:tr h="282279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Bromma</a:t>
                      </a:r>
                    </a:p>
                  </a:txBody>
                  <a:tcPr marL="216000" marR="4930" marT="493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87%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98%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B69B">
                        <a:alpha val="4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348747"/>
                  </a:ext>
                </a:extLst>
              </a:tr>
              <a:tr h="282279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Kungsholmen</a:t>
                      </a:r>
                    </a:p>
                  </a:txBody>
                  <a:tcPr marL="216000" marR="4930" marT="493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75%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91%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B69B">
                        <a:alpha val="4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510112"/>
                  </a:ext>
                </a:extLst>
              </a:tr>
              <a:tr h="282279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Norrmalm</a:t>
                      </a:r>
                    </a:p>
                  </a:txBody>
                  <a:tcPr marL="216000" marR="4930" marT="493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63%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79%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B69B">
                        <a:alpha val="4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068289"/>
                  </a:ext>
                </a:extLst>
              </a:tr>
              <a:tr h="282279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Östermalm</a:t>
                      </a:r>
                    </a:p>
                  </a:txBody>
                  <a:tcPr marL="216000" marR="4930" marT="493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73%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92%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B69B">
                        <a:alpha val="4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392125"/>
                  </a:ext>
                </a:extLst>
              </a:tr>
              <a:tr h="282279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Södermalm</a:t>
                      </a:r>
                    </a:p>
                  </a:txBody>
                  <a:tcPr marL="216000" marR="4930" marT="493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84%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95%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B69B">
                        <a:alpha val="4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752362"/>
                  </a:ext>
                </a:extLst>
              </a:tr>
              <a:tr h="282279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Enskede-Årsta-Vantör</a:t>
                      </a:r>
                    </a:p>
                  </a:txBody>
                  <a:tcPr marL="216000" marR="4930" marT="493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76%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92%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B69B">
                        <a:alpha val="4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490317"/>
                  </a:ext>
                </a:extLst>
              </a:tr>
              <a:tr h="282279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Skarpnäck</a:t>
                      </a:r>
                    </a:p>
                  </a:txBody>
                  <a:tcPr marL="216000" marR="4930" marT="493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97%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B69B">
                        <a:alpha val="4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89183"/>
                  </a:ext>
                </a:extLst>
              </a:tr>
              <a:tr h="282279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Farsta</a:t>
                      </a:r>
                    </a:p>
                  </a:txBody>
                  <a:tcPr marL="216000" marR="4930" marT="493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83%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93%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B69B">
                        <a:alpha val="4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938527"/>
                  </a:ext>
                </a:extLst>
              </a:tr>
              <a:tr h="282279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Älvsjö</a:t>
                      </a:r>
                    </a:p>
                  </a:txBody>
                  <a:tcPr marL="216000" marR="4930" marT="493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94%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98%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B69B">
                        <a:alpha val="4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264233"/>
                  </a:ext>
                </a:extLst>
              </a:tr>
              <a:tr h="282279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Hägersten-Liljeholmen</a:t>
                      </a:r>
                    </a:p>
                  </a:txBody>
                  <a:tcPr marL="216000" marR="4930" marT="493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79%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94%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B69B">
                        <a:alpha val="4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260185"/>
                  </a:ext>
                </a:extLst>
              </a:tr>
              <a:tr h="282279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Skärholmen</a:t>
                      </a:r>
                    </a:p>
                  </a:txBody>
                  <a:tcPr marL="216000" marR="4930" marT="493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94%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B69B">
                        <a:alpha val="4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307901"/>
                  </a:ext>
                </a:extLst>
              </a:tr>
              <a:tr h="282279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Hela kommunen</a:t>
                      </a:r>
                    </a:p>
                  </a:txBody>
                  <a:tcPr marL="216000" marR="4930" marT="493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B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80% (0,7987)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B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10% (0,0988)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B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3% (0,0</a:t>
                      </a:r>
                      <a:r>
                        <a:rPr lang="sv-SE" sz="1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678)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B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93%** (0,9321)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B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454343"/>
                  </a:ext>
                </a:extLst>
              </a:tr>
            </a:tbl>
          </a:graphicData>
        </a:graphic>
      </p:graphicFrame>
      <p:sp>
        <p:nvSpPr>
          <p:cNvPr id="6" name="Rektangel 5"/>
          <p:cNvSpPr/>
          <p:nvPr/>
        </p:nvSpPr>
        <p:spPr>
          <a:xfrm>
            <a:off x="1818894" y="6030883"/>
            <a:ext cx="695538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v-SE" sz="1000" dirty="0">
                <a:cs typeface="Calibri" panose="020F0502020204030204" pitchFamily="34" charset="0"/>
              </a:rPr>
              <a:t>*  Andel sökande (blivande sexåringar) till förskoleklass som fått något av sina tre sökta skolor (kommunala och anslutna fristående) oavsett om dessa sökte till skolor utanför sin egen stadsdel.</a:t>
            </a:r>
          </a:p>
          <a:p>
            <a:pPr lvl="0"/>
            <a:r>
              <a:rPr lang="sv-SE" sz="1000" dirty="0">
                <a:cs typeface="Calibri" panose="020F0502020204030204" pitchFamily="34" charset="0"/>
              </a:rPr>
              <a:t>** Avrundat värde</a:t>
            </a:r>
          </a:p>
        </p:txBody>
      </p:sp>
      <p:sp>
        <p:nvSpPr>
          <p:cNvPr id="8" name="Platshållare för bildnummer 5"/>
          <p:cNvSpPr txBox="1">
            <a:spLocks/>
          </p:cNvSpPr>
          <p:nvPr/>
        </p:nvSpPr>
        <p:spPr>
          <a:xfrm>
            <a:off x="6302375" y="6230938"/>
            <a:ext cx="24003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marL="0" algn="r" defTabSz="914400" rtl="0" eaLnBrk="1" latinLnBrk="0" hangingPunct="1">
              <a:defRPr sz="1000" kern="120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800">
                <a:cs typeface="Calibri" panose="020F0502020204030204" pitchFamily="34" charset="0"/>
              </a:rPr>
              <a:t>Sid 2</a:t>
            </a:r>
            <a:endParaRPr lang="sv-SE" sz="8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307814"/>
      </p:ext>
    </p:extLst>
  </p:cSld>
  <p:clrMapOvr>
    <a:masterClrMapping/>
  </p:clrMapOvr>
</p:sld>
</file>

<file path=ppt/theme/theme1.xml><?xml version="1.0" encoding="utf-8"?>
<a:theme xmlns:a="http://schemas.openxmlformats.org/drawingml/2006/main" name="Innehållssidor">
  <a:themeElements>
    <a:clrScheme name="Anpassat 1">
      <a:dk1>
        <a:srgbClr val="000000"/>
      </a:dk1>
      <a:lt1>
        <a:srgbClr val="BCAAD0"/>
      </a:lt1>
      <a:dk2>
        <a:srgbClr val="007EC4"/>
      </a:dk2>
      <a:lt2>
        <a:srgbClr val="ACC7E9"/>
      </a:lt2>
      <a:accent1>
        <a:srgbClr val="E4B1C3"/>
      </a:accent1>
      <a:accent2>
        <a:srgbClr val="C40068"/>
      </a:accent2>
      <a:accent3>
        <a:srgbClr val="B6D7D3"/>
      </a:accent3>
      <a:accent4>
        <a:srgbClr val="289D93"/>
      </a:accent4>
      <a:accent5>
        <a:srgbClr val="CB5019"/>
      </a:accent5>
      <a:accent6>
        <a:srgbClr val="FFFFFF"/>
      </a:accent6>
      <a:hlink>
        <a:srgbClr val="007EC4"/>
      </a:hlink>
      <a:folHlink>
        <a:srgbClr val="683788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900" i="1" dirty="0">
            <a:latin typeface="Stockholm Type Display Regular" pitchFamily="50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Innehållssidor">
  <a:themeElements>
    <a:clrScheme name="Anpassat 1">
      <a:dk1>
        <a:srgbClr val="000000"/>
      </a:dk1>
      <a:lt1>
        <a:srgbClr val="BCAAD0"/>
      </a:lt1>
      <a:dk2>
        <a:srgbClr val="007EC4"/>
      </a:dk2>
      <a:lt2>
        <a:srgbClr val="ACC7E9"/>
      </a:lt2>
      <a:accent1>
        <a:srgbClr val="E4B1C3"/>
      </a:accent1>
      <a:accent2>
        <a:srgbClr val="C40068"/>
      </a:accent2>
      <a:accent3>
        <a:srgbClr val="B6D7D3"/>
      </a:accent3>
      <a:accent4>
        <a:srgbClr val="289D93"/>
      </a:accent4>
      <a:accent5>
        <a:srgbClr val="CB5019"/>
      </a:accent5>
      <a:accent6>
        <a:srgbClr val="FFFFFF"/>
      </a:accent6>
      <a:hlink>
        <a:srgbClr val="007EC4"/>
      </a:hlink>
      <a:folHlink>
        <a:srgbClr val="683788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thlm Presentation">
  <a:themeElements>
    <a:clrScheme name="Stockholms stad">
      <a:dk1>
        <a:srgbClr val="000000"/>
      </a:dk1>
      <a:lt1>
        <a:srgbClr val="FFFFFF"/>
      </a:lt1>
      <a:dk2>
        <a:srgbClr val="C40064"/>
      </a:dk2>
      <a:lt2>
        <a:srgbClr val="FEDEED"/>
      </a:lt2>
      <a:accent1>
        <a:srgbClr val="00867F"/>
      </a:accent1>
      <a:accent2>
        <a:srgbClr val="D5F7F4"/>
      </a:accent2>
      <a:accent3>
        <a:srgbClr val="006EBF"/>
      </a:accent3>
      <a:accent4>
        <a:srgbClr val="DCD9D2"/>
      </a:accent4>
      <a:accent5>
        <a:srgbClr val="5D237D"/>
      </a:accent5>
      <a:accent6>
        <a:srgbClr val="F1E6FC"/>
      </a:accent6>
      <a:hlink>
        <a:srgbClr val="006EBF"/>
      </a:hlink>
      <a:folHlink>
        <a:srgbClr val="5D237D"/>
      </a:folHlink>
    </a:clrScheme>
    <a:fontScheme name="Stockholms st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custClrLst>
    <a:custClr name="Stockholms stad Rosa">
      <a:srgbClr val="C40064"/>
    </a:custClr>
    <a:custClr name="Stockholms stad Ljusrosa">
      <a:srgbClr val="FEDEED"/>
    </a:custClr>
    <a:custClr name="Stockholms stad Grön">
      <a:srgbClr val="00867F"/>
    </a:custClr>
    <a:custClr name="Stockholms stad Ljusgrön">
      <a:srgbClr val="D5F7F4"/>
    </a:custClr>
    <a:custClr name="Stockholms stad Orange">
      <a:srgbClr val="DD4A2C"/>
    </a:custClr>
    <a:custClr name="Stockholms stad Ljusorange">
      <a:srgbClr val="FFD7D2"/>
    </a:custClr>
    <a:custClr name="Stockholms stad Blå">
      <a:srgbClr val="006EBF"/>
    </a:custClr>
    <a:custClr name="Stockholms stad Ljusblå">
      <a:srgbClr val="D6EDFC"/>
    </a:custClr>
    <a:custClr name="Stockholms stad Lila">
      <a:srgbClr val="5D237D"/>
    </a:custClr>
    <a:custClr name="Stockholms stad Ljuslila">
      <a:srgbClr val="F1E6FC"/>
    </a:custClr>
    <a:custClr name="Stockholms stad Gul">
      <a:srgbClr val="FCBF0A"/>
    </a:custClr>
    <a:custClr name="Stockholms stad Grå">
      <a:srgbClr val="DCD9D2"/>
    </a:custClr>
  </a:custClrLst>
  <a:extLst>
    <a:ext uri="{05A4C25C-085E-4340-85A3-A5531E510DB2}">
      <thm15:themeFamily xmlns:thm15="http://schemas.microsoft.com/office/thememl/2012/main" name="Sthlm Presentation.potx" id="{0DB55524-07EF-44C1-8747-CF1B5E5AC5B3}" vid="{A10E0A3B-2E4F-4225-A22C-A74EB0A09C12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3980</TotalTime>
  <Words>212</Words>
  <Application>Microsoft Office PowerPoint</Application>
  <PresentationFormat>Bildspel på skärmen (4:3)</PresentationFormat>
  <Paragraphs>85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Arial</vt:lpstr>
      <vt:lpstr>Calibri</vt:lpstr>
      <vt:lpstr>Stockholm Type Bold</vt:lpstr>
      <vt:lpstr>Innehållssidor</vt:lpstr>
      <vt:lpstr>1_Innehållssidor</vt:lpstr>
      <vt:lpstr>Sthlm Presentation</vt:lpstr>
      <vt:lpstr>Söka skola – Stockholm 2020 - Blivande sexåringar till förskoleklass folkbokförda i Stockholms stad, uppdelad per stadsdel* </vt:lpstr>
    </vt:vector>
  </TitlesOfParts>
  <Company>Stockholms Stad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 Skolval 2014</dc:title>
  <dc:creator>AC70743</dc:creator>
  <cp:lastModifiedBy>Therese Knapp</cp:lastModifiedBy>
  <cp:revision>314</cp:revision>
  <cp:lastPrinted>2019-03-15T15:37:14Z</cp:lastPrinted>
  <dcterms:created xsi:type="dcterms:W3CDTF">2014-03-18T13:19:14Z</dcterms:created>
  <dcterms:modified xsi:type="dcterms:W3CDTF">2020-03-27T14:28:11Z</dcterms:modified>
</cp:coreProperties>
</file>