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57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016A-AE2A-074B-9C28-43E8FEDDF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CE55F-18FF-814D-9D74-F93182956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F9EB-F195-3D4A-8AAC-4EF35281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2639-6BBD-2F4E-BB9D-15D6FBF1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DF08-50C0-6644-BD1E-1F4509CC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CA3E-EBC7-BB47-B5B3-1B8D3183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EF499-D6FE-EB48-9A91-7D000A973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9892A-2720-C84E-AEF4-4B87A9BE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63016-4A29-F04E-9D8B-3750E9EA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8DFC9-4EB7-4845-9767-8D128566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4164F-BE61-7D47-8C5B-58D396A49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17884-3438-2442-8E3B-51DB83603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BE986-51F4-C94D-8A17-D782E6AC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2D4E2-E214-2944-8091-60A2DD2E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B9F6A-B559-5E46-8964-09D03FC1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5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A151-D377-5F43-8949-5E7BCE87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3E23-9E34-E348-8C39-515DBDD2D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32E17-BC13-B946-8968-A9F72C46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92C3A-6F42-694C-80D6-E670046F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DC10-503B-EA4A-AC8D-0B996DE3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EB99-D2BE-654E-A394-B3D401D8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A82FD-CB5B-0442-8BD0-05758C26C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F270B-AC8E-DF4A-9C3C-31BBBD6B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CB13E-CA24-7847-B097-6EF86959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7309-C03C-AA4E-A888-334B95D3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727-84F7-E047-ADCA-F730C308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05A1-53F4-7544-91F4-BDD124944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FFEA-47FD-B149-A1E6-BC8057AB5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ED712-98E5-5F41-A4A7-9805E646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B9607-5019-634B-9CF1-E2FC22A0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2627-FB45-334B-83D1-EF49FDE6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CC51-E928-2048-9606-DC1BA31D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2676B-DAD2-7D4B-A89A-3899F6CB0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CB54E-F2B1-1043-8E7C-6B7756603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81958-68EF-B445-B445-9DC0AA3E3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D0244-F6C7-C248-ABBC-3421159FB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71343-169F-1F4A-A52F-2D581F89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89822-1963-F848-A269-7DE31C6C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A2712-3AD0-4A49-A161-A73B5F63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2733-2527-FF47-8B5B-CE89698A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D9D79-5FD5-314C-AADC-552EC752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58CB7-E428-1447-8CC8-C1DBD23C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AABA0-DABB-5745-8C15-D02FF8FA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5344B-E4E9-F34E-9967-83DD6580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F25AD-27D1-7346-81EE-075AEDAF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16151-39CD-E84D-A293-EB11E975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2FC2-96C0-EF4D-BBD1-21DA8324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C63C-7546-F540-B8E9-3F1C8D94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225BD-1588-0B4D-B5A5-067D923A2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1D46E-C3A0-874B-91D0-1A2F4CE7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9210E-AA53-734E-A9FE-219D3403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70498-34FE-F84C-B091-3418207B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8ED3-BD71-EB42-95F7-23B3ED28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7E508-8AA3-0444-899A-A83F5BC26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7675D-38C4-3347-B19E-2A373ABA4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B4247-DFA9-0D46-941E-122BBCD5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13DA4-3311-734E-BD6D-ED1DF2E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BD65-9AB8-204B-A3D7-754D1D01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4E12-D8E4-3641-BD1F-7AE40F57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6B2D5-9452-5843-8B1C-B9E04C013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1A3DD-F401-C74C-B9B0-1C6FE68E5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09B7-718C-024C-8DE1-853A1E02284E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F185-B5D8-B040-A1F8-773143464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688A7-5E37-474E-9301-BCDB48D4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5CFD-1C3A-524F-9D6D-ABAF76FA5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6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4C88-AF4C-4A4E-AE83-0AED8E3DB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708B8-F04B-4C48-9763-6A1D090EF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7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EA04-1AC8-0E4D-BB40-ABA0C0B9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Sketching in </a:t>
            </a:r>
            <a:r>
              <a:rPr lang="en-US" dirty="0" err="1"/>
              <a:t>Spacemaker</a:t>
            </a:r>
            <a:endParaRPr lang="en-US" dirty="0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B53DB3F-6FEE-3745-88F7-0B590E1C4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644" y="1825625"/>
            <a:ext cx="9160711" cy="4351338"/>
          </a:xfrm>
        </p:spPr>
      </p:pic>
    </p:spTree>
    <p:extLst>
      <p:ext uri="{BB962C8B-B14F-4D97-AF65-F5344CB8AC3E}">
        <p14:creationId xmlns:p14="http://schemas.microsoft.com/office/powerpoint/2010/main" val="69713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146A-688D-2D46-B2BF-A179AC8D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apartment sizes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731E4C-4E35-0E4E-AC45-24A1D825B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635" y="1825625"/>
            <a:ext cx="9162729" cy="4351338"/>
          </a:xfrm>
        </p:spPr>
      </p:pic>
    </p:spTree>
    <p:extLst>
      <p:ext uri="{BB962C8B-B14F-4D97-AF65-F5344CB8AC3E}">
        <p14:creationId xmlns:p14="http://schemas.microsoft.com/office/powerpoint/2010/main" val="11073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C011-FFE7-8A40-8E24-517871F7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sun conditions</a:t>
            </a:r>
          </a:p>
        </p:txBody>
      </p:sp>
      <p:pic>
        <p:nvPicPr>
          <p:cNvPr id="5" name="Content Placeholder 4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FADE94A5-A4AE-494A-AF07-E298A7A91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577" y="1825625"/>
            <a:ext cx="9180845" cy="4351338"/>
          </a:xfrm>
        </p:spPr>
      </p:pic>
    </p:spTree>
    <p:extLst>
      <p:ext uri="{BB962C8B-B14F-4D97-AF65-F5344CB8AC3E}">
        <p14:creationId xmlns:p14="http://schemas.microsoft.com/office/powerpoint/2010/main" val="86975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57B0-2A5B-9348-AC3E-0C911D61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wind conditions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465A4F4-3BF5-B64C-B28C-B4A4C56CC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577" y="1825625"/>
            <a:ext cx="9180845" cy="4351338"/>
          </a:xfrm>
        </p:spPr>
      </p:pic>
    </p:spTree>
    <p:extLst>
      <p:ext uri="{BB962C8B-B14F-4D97-AF65-F5344CB8AC3E}">
        <p14:creationId xmlns:p14="http://schemas.microsoft.com/office/powerpoint/2010/main" val="409281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0A73-EEEB-7A47-BE58-63F1CB3C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and browse different concepts according to priority of </a:t>
            </a:r>
            <a:r>
              <a:rPr lang="en-US"/>
              <a:t>different criteria</a:t>
            </a: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F33AAF-D42D-4F4F-B7F0-70C39B34A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558" y="1825625"/>
            <a:ext cx="9066884" cy="4351338"/>
          </a:xfrm>
        </p:spPr>
      </p:pic>
    </p:spTree>
    <p:extLst>
      <p:ext uri="{BB962C8B-B14F-4D97-AF65-F5344CB8AC3E}">
        <p14:creationId xmlns:p14="http://schemas.microsoft.com/office/powerpoint/2010/main" val="65553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EE1C-F169-034D-9904-3FEFAA32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Optimisation</a:t>
            </a:r>
            <a:r>
              <a:rPr lang="en-US" dirty="0"/>
              <a:t> with AI</a:t>
            </a:r>
          </a:p>
        </p:txBody>
      </p:sp>
      <p:pic>
        <p:nvPicPr>
          <p:cNvPr id="5" name="Content Placeholder 4" descr="A picture containing paper, desk, computer&#10;&#10;Description automatically generated">
            <a:extLst>
              <a:ext uri="{FF2B5EF4-FFF2-40B4-BE49-F238E27FC236}">
                <a16:creationId xmlns:a16="http://schemas.microsoft.com/office/drawing/2014/main" id="{4F6DEE5F-8E6A-454F-810F-CE8DB1CD6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187" y="1825625"/>
            <a:ext cx="9141626" cy="4351338"/>
          </a:xfrm>
        </p:spPr>
      </p:pic>
    </p:spTree>
    <p:extLst>
      <p:ext uri="{BB962C8B-B14F-4D97-AF65-F5344CB8AC3E}">
        <p14:creationId xmlns:p14="http://schemas.microsoft.com/office/powerpoint/2010/main" val="332199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6F65-D72A-BE4E-BB48-06633A08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original concept and the concept optimized with </a:t>
            </a:r>
            <a:r>
              <a:rPr lang="en-US" dirty="0" err="1"/>
              <a:t>Spacemaker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BE26-C77C-474F-AA14-899B8DF5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F6839-CC75-6B4B-A922-1C4BF1CF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14" y="1540589"/>
            <a:ext cx="8758538" cy="49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72D5-BF47-3A45-864C-1E34EBD3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concept evolution in </a:t>
            </a:r>
            <a:r>
              <a:rPr lang="en-US" dirty="0" err="1"/>
              <a:t>Spacemaker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7011-4437-2B4E-B6A5-1CDE27623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26E43-5BC8-E94E-8311-527BE13BE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" r="7690"/>
          <a:stretch/>
        </p:blipFill>
        <p:spPr>
          <a:xfrm>
            <a:off x="2298357" y="1690687"/>
            <a:ext cx="7834184" cy="51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8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</Words>
  <Application>Microsoft Macintosh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Sketching in Spacemaker</vt:lpstr>
      <vt:lpstr>Analysis of apartment sizes </vt:lpstr>
      <vt:lpstr>Analysis of sun conditions</vt:lpstr>
      <vt:lpstr>Analysis of wind conditions</vt:lpstr>
      <vt:lpstr>Select and browse different concepts according to priority of different criteria</vt:lpstr>
      <vt:lpstr>Optimisation with AI</vt:lpstr>
      <vt:lpstr>Comparison between original concept and the concept optimized with Spacemaker </vt:lpstr>
      <vt:lpstr>Comparison of concept evolution in Spacemaker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Dantz</dc:creator>
  <cp:lastModifiedBy>Maria Dantz</cp:lastModifiedBy>
  <cp:revision>2</cp:revision>
  <dcterms:created xsi:type="dcterms:W3CDTF">2019-11-24T13:49:00Z</dcterms:created>
  <dcterms:modified xsi:type="dcterms:W3CDTF">2019-11-24T14:04:37Z</dcterms:modified>
</cp:coreProperties>
</file>