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53346932090996E-2"/>
          <c:y val="3.6858184110644295E-2"/>
          <c:w val="0.85719279408255789"/>
          <c:h val="0.61716324404173095"/>
        </c:manualLayout>
      </c:layout>
      <c:lineChart>
        <c:grouping val="standard"/>
        <c:varyColors val="0"/>
        <c:ser>
          <c:idx val="0"/>
          <c:order val="0"/>
          <c:tx>
            <c:strRef>
              <c:f>Calculations!$HO$4</c:f>
              <c:strCache>
                <c:ptCount val="1"/>
                <c:pt idx="0">
                  <c:v>OSEFX (NOK)</c:v>
                </c:pt>
              </c:strCache>
            </c:strRef>
          </c:tx>
          <c:spPr>
            <a:ln w="31750">
              <a:solidFill>
                <a:srgbClr val="2C5E4F"/>
              </a:solidFill>
            </a:ln>
          </c:spPr>
          <c:marker>
            <c:symbol val="none"/>
          </c:marker>
          <c:cat>
            <c:numRef>
              <c:f>Calculations!$HB$5:$HB$352</c:f>
              <c:numCache>
                <c:formatCode>[$-409]d\-mmm\-yy;@</c:formatCode>
                <c:ptCount val="348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36644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36798</c:v>
                </c:pt>
                <c:pt idx="9">
                  <c:v>36830</c:v>
                </c:pt>
                <c:pt idx="10">
                  <c:v>36860</c:v>
                </c:pt>
                <c:pt idx="11">
                  <c:v>36889</c:v>
                </c:pt>
                <c:pt idx="12">
                  <c:v>36922</c:v>
                </c:pt>
                <c:pt idx="13">
                  <c:v>36950</c:v>
                </c:pt>
                <c:pt idx="14">
                  <c:v>36980</c:v>
                </c:pt>
                <c:pt idx="15">
                  <c:v>37011</c:v>
                </c:pt>
                <c:pt idx="16">
                  <c:v>37042</c:v>
                </c:pt>
                <c:pt idx="17">
                  <c:v>37071</c:v>
                </c:pt>
                <c:pt idx="18">
                  <c:v>37103</c:v>
                </c:pt>
                <c:pt idx="19">
                  <c:v>37134</c:v>
                </c:pt>
                <c:pt idx="20">
                  <c:v>37162</c:v>
                </c:pt>
                <c:pt idx="21">
                  <c:v>37195</c:v>
                </c:pt>
                <c:pt idx="22">
                  <c:v>37225</c:v>
                </c:pt>
                <c:pt idx="23">
                  <c:v>37253</c:v>
                </c:pt>
                <c:pt idx="24">
                  <c:v>37287</c:v>
                </c:pt>
                <c:pt idx="25">
                  <c:v>37315</c:v>
                </c:pt>
                <c:pt idx="26">
                  <c:v>37342</c:v>
                </c:pt>
                <c:pt idx="27">
                  <c:v>37376</c:v>
                </c:pt>
                <c:pt idx="28">
                  <c:v>37407</c:v>
                </c:pt>
                <c:pt idx="29">
                  <c:v>37435</c:v>
                </c:pt>
                <c:pt idx="30">
                  <c:v>37468</c:v>
                </c:pt>
                <c:pt idx="31">
                  <c:v>37498</c:v>
                </c:pt>
                <c:pt idx="32">
                  <c:v>37529</c:v>
                </c:pt>
                <c:pt idx="33">
                  <c:v>37560</c:v>
                </c:pt>
                <c:pt idx="34">
                  <c:v>37589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37771</c:v>
                </c:pt>
                <c:pt idx="41">
                  <c:v>37802</c:v>
                </c:pt>
                <c:pt idx="42">
                  <c:v>37833</c:v>
                </c:pt>
                <c:pt idx="43">
                  <c:v>37862</c:v>
                </c:pt>
                <c:pt idx="44">
                  <c:v>37894</c:v>
                </c:pt>
                <c:pt idx="45">
                  <c:v>37925</c:v>
                </c:pt>
                <c:pt idx="46">
                  <c:v>37953</c:v>
                </c:pt>
                <c:pt idx="47">
                  <c:v>37986</c:v>
                </c:pt>
                <c:pt idx="48">
                  <c:v>38016</c:v>
                </c:pt>
                <c:pt idx="49">
                  <c:v>38044</c:v>
                </c:pt>
                <c:pt idx="50">
                  <c:v>38077</c:v>
                </c:pt>
                <c:pt idx="51">
                  <c:v>38107</c:v>
                </c:pt>
                <c:pt idx="52">
                  <c:v>38135</c:v>
                </c:pt>
                <c:pt idx="53">
                  <c:v>38168</c:v>
                </c:pt>
                <c:pt idx="54">
                  <c:v>38198</c:v>
                </c:pt>
                <c:pt idx="55">
                  <c:v>38230</c:v>
                </c:pt>
                <c:pt idx="56">
                  <c:v>38260</c:v>
                </c:pt>
                <c:pt idx="57">
                  <c:v>38289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38471</c:v>
                </c:pt>
                <c:pt idx="64">
                  <c:v>38503</c:v>
                </c:pt>
                <c:pt idx="65">
                  <c:v>38533</c:v>
                </c:pt>
                <c:pt idx="66">
                  <c:v>38562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38716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38835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39171</c:v>
                </c:pt>
                <c:pt idx="87">
                  <c:v>39202</c:v>
                </c:pt>
                <c:pt idx="88">
                  <c:v>39233</c:v>
                </c:pt>
                <c:pt idx="89">
                  <c:v>39262</c:v>
                </c:pt>
                <c:pt idx="90">
                  <c:v>39294</c:v>
                </c:pt>
                <c:pt idx="91">
                  <c:v>39325</c:v>
                </c:pt>
                <c:pt idx="92">
                  <c:v>39353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39598</c:v>
                </c:pt>
                <c:pt idx="101">
                  <c:v>39629</c:v>
                </c:pt>
                <c:pt idx="102">
                  <c:v>39660</c:v>
                </c:pt>
                <c:pt idx="103">
                  <c:v>39689</c:v>
                </c:pt>
                <c:pt idx="104">
                  <c:v>39721</c:v>
                </c:pt>
                <c:pt idx="105">
                  <c:v>39752</c:v>
                </c:pt>
                <c:pt idx="106">
                  <c:v>39780</c:v>
                </c:pt>
                <c:pt idx="107">
                  <c:v>39813</c:v>
                </c:pt>
                <c:pt idx="108">
                  <c:v>39843</c:v>
                </c:pt>
                <c:pt idx="109">
                  <c:v>39871</c:v>
                </c:pt>
                <c:pt idx="110">
                  <c:v>39903</c:v>
                </c:pt>
                <c:pt idx="111">
                  <c:v>39933</c:v>
                </c:pt>
                <c:pt idx="112">
                  <c:v>39962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40116</c:v>
                </c:pt>
                <c:pt idx="118">
                  <c:v>40147</c:v>
                </c:pt>
                <c:pt idx="119">
                  <c:v>40178</c:v>
                </c:pt>
                <c:pt idx="120">
                  <c:v>40207</c:v>
                </c:pt>
                <c:pt idx="121">
                  <c:v>40235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40389</c:v>
                </c:pt>
                <c:pt idx="127">
                  <c:v>40421</c:v>
                </c:pt>
                <c:pt idx="128">
                  <c:v>40451</c:v>
                </c:pt>
                <c:pt idx="129">
                  <c:v>40480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40662</c:v>
                </c:pt>
                <c:pt idx="136">
                  <c:v>40694</c:v>
                </c:pt>
                <c:pt idx="137">
                  <c:v>40724</c:v>
                </c:pt>
                <c:pt idx="138">
                  <c:v>40753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40998</c:v>
                </c:pt>
                <c:pt idx="147">
                  <c:v>41029</c:v>
                </c:pt>
                <c:pt idx="148">
                  <c:v>41060</c:v>
                </c:pt>
                <c:pt idx="149">
                  <c:v>41089</c:v>
                </c:pt>
                <c:pt idx="150">
                  <c:v>41121</c:v>
                </c:pt>
                <c:pt idx="151">
                  <c:v>41152</c:v>
                </c:pt>
                <c:pt idx="152">
                  <c:v>41180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41361</c:v>
                </c:pt>
                <c:pt idx="159">
                  <c:v>41394</c:v>
                </c:pt>
                <c:pt idx="160">
                  <c:v>41425</c:v>
                </c:pt>
                <c:pt idx="161">
                  <c:v>41453</c:v>
                </c:pt>
                <c:pt idx="162">
                  <c:v>41486</c:v>
                </c:pt>
                <c:pt idx="163">
                  <c:v>41516</c:v>
                </c:pt>
                <c:pt idx="164">
                  <c:v>41547</c:v>
                </c:pt>
                <c:pt idx="165">
                  <c:v>41578</c:v>
                </c:pt>
                <c:pt idx="166">
                  <c:v>41607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41789</c:v>
                </c:pt>
                <c:pt idx="173">
                  <c:v>41820</c:v>
                </c:pt>
                <c:pt idx="174">
                  <c:v>41851</c:v>
                </c:pt>
                <c:pt idx="175">
                  <c:v>41880</c:v>
                </c:pt>
                <c:pt idx="176">
                  <c:v>41912</c:v>
                </c:pt>
                <c:pt idx="177">
                  <c:v>41943</c:v>
                </c:pt>
                <c:pt idx="178">
                  <c:v>41971</c:v>
                </c:pt>
                <c:pt idx="179">
                  <c:v>42004</c:v>
                </c:pt>
                <c:pt idx="180">
                  <c:v>42034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</c:numCache>
            </c:numRef>
          </c:cat>
          <c:val>
            <c:numRef>
              <c:f>Calculations!$HO$5:$HO$352</c:f>
              <c:numCache>
                <c:formatCode>0.00%</c:formatCode>
                <c:ptCount val="348"/>
                <c:pt idx="0">
                  <c:v>0</c:v>
                </c:pt>
                <c:pt idx="1">
                  <c:v>3.3490774981211668E-2</c:v>
                </c:pt>
                <c:pt idx="2">
                  <c:v>1.0446892062054403E-2</c:v>
                </c:pt>
                <c:pt idx="3">
                  <c:v>-3.2082261187232675E-2</c:v>
                </c:pt>
                <c:pt idx="4">
                  <c:v>4.6336619865521289E-3</c:v>
                </c:pt>
                <c:pt idx="5">
                  <c:v>3.1708980146425869E-2</c:v>
                </c:pt>
                <c:pt idx="6">
                  <c:v>7.6935711050612143E-2</c:v>
                </c:pt>
                <c:pt idx="7">
                  <c:v>0.18597359161063354</c:v>
                </c:pt>
                <c:pt idx="8">
                  <c:v>0.14204090164791183</c:v>
                </c:pt>
                <c:pt idx="9">
                  <c:v>0.13276362351371973</c:v>
                </c:pt>
                <c:pt idx="10">
                  <c:v>1.9788872243319933E-2</c:v>
                </c:pt>
                <c:pt idx="11">
                  <c:v>4.0961372877901248E-3</c:v>
                </c:pt>
                <c:pt idx="12">
                  <c:v>3.6905052234460722E-2</c:v>
                </c:pt>
                <c:pt idx="13">
                  <c:v>4.0667725125796084E-2</c:v>
                </c:pt>
                <c:pt idx="14">
                  <c:v>-4.0851877105926859E-2</c:v>
                </c:pt>
                <c:pt idx="15">
                  <c:v>1.4378785691889329E-2</c:v>
                </c:pt>
                <c:pt idx="16">
                  <c:v>3.7303218677988248E-2</c:v>
                </c:pt>
                <c:pt idx="17">
                  <c:v>-2.6930982824094674E-2</c:v>
                </c:pt>
                <c:pt idx="18">
                  <c:v>-5.1418219101039275E-2</c:v>
                </c:pt>
                <c:pt idx="19">
                  <c:v>-0.11129249804649555</c:v>
                </c:pt>
                <c:pt idx="20">
                  <c:v>-0.25916156101154164</c:v>
                </c:pt>
                <c:pt idx="21">
                  <c:v>-0.24363306971396692</c:v>
                </c:pt>
                <c:pt idx="22">
                  <c:v>-0.19530561763080978</c:v>
                </c:pt>
                <c:pt idx="23">
                  <c:v>-0.15598668133246374</c:v>
                </c:pt>
                <c:pt idx="24">
                  <c:v>-0.17858262700265271</c:v>
                </c:pt>
                <c:pt idx="25">
                  <c:v>-0.16613992564241664</c:v>
                </c:pt>
                <c:pt idx="26">
                  <c:v>-0.10233375306712578</c:v>
                </c:pt>
                <c:pt idx="27">
                  <c:v>-0.14817266487823566</c:v>
                </c:pt>
                <c:pt idx="28">
                  <c:v>-0.1758452327034008</c:v>
                </c:pt>
                <c:pt idx="29">
                  <c:v>-0.2639893291393135</c:v>
                </c:pt>
                <c:pt idx="30">
                  <c:v>-0.31878698592979327</c:v>
                </c:pt>
                <c:pt idx="31">
                  <c:v>-0.34889832322156478</c:v>
                </c:pt>
                <c:pt idx="32">
                  <c:v>-0.45525853444886299</c:v>
                </c:pt>
                <c:pt idx="33">
                  <c:v>-0.41588982734507596</c:v>
                </c:pt>
                <c:pt idx="34">
                  <c:v>-0.37059839439381659</c:v>
                </c:pt>
                <c:pt idx="35">
                  <c:v>-0.43246350555691049</c:v>
                </c:pt>
                <c:pt idx="36">
                  <c:v>-0.45550738847606775</c:v>
                </c:pt>
                <c:pt idx="37">
                  <c:v>-0.49826051034983909</c:v>
                </c:pt>
                <c:pt idx="38">
                  <c:v>-0.48437445563181569</c:v>
                </c:pt>
                <c:pt idx="39">
                  <c:v>-0.41096251760642266</c:v>
                </c:pt>
                <c:pt idx="40">
                  <c:v>-0.37547593332702922</c:v>
                </c:pt>
                <c:pt idx="41">
                  <c:v>-0.33088129165194302</c:v>
                </c:pt>
                <c:pt idx="42">
                  <c:v>-0.27165403317721915</c:v>
                </c:pt>
                <c:pt idx="43">
                  <c:v>-0.23203647204622724</c:v>
                </c:pt>
                <c:pt idx="44">
                  <c:v>-0.27996575768585685</c:v>
                </c:pt>
                <c:pt idx="45">
                  <c:v>-0.18370901996307032</c:v>
                </c:pt>
                <c:pt idx="46">
                  <c:v>-0.17385440048576328</c:v>
                </c:pt>
                <c:pt idx="47">
                  <c:v>-0.12672144773318883</c:v>
                </c:pt>
                <c:pt idx="48">
                  <c:v>-5.3160197291472921E-2</c:v>
                </c:pt>
                <c:pt idx="49">
                  <c:v>2.30389058386129E-2</c:v>
                </c:pt>
                <c:pt idx="50">
                  <c:v>-2.5238775439103245E-2</c:v>
                </c:pt>
                <c:pt idx="51">
                  <c:v>-4.9875324132370613E-2</c:v>
                </c:pt>
                <c:pt idx="52">
                  <c:v>-3.9224371768008526E-2</c:v>
                </c:pt>
                <c:pt idx="53">
                  <c:v>2.9160714907849217E-2</c:v>
                </c:pt>
                <c:pt idx="54">
                  <c:v>1.3084744750424093E-2</c:v>
                </c:pt>
                <c:pt idx="55">
                  <c:v>2.5228821278014513E-2</c:v>
                </c:pt>
                <c:pt idx="56">
                  <c:v>0.10147769521354122</c:v>
                </c:pt>
                <c:pt idx="57">
                  <c:v>7.181429517073834E-2</c:v>
                </c:pt>
                <c:pt idx="58">
                  <c:v>0.1824547956659579</c:v>
                </c:pt>
                <c:pt idx="59">
                  <c:v>0.21356154906654812</c:v>
                </c:pt>
                <c:pt idx="60">
                  <c:v>0.24835134206976828</c:v>
                </c:pt>
                <c:pt idx="61">
                  <c:v>0.33112019151805883</c:v>
                </c:pt>
                <c:pt idx="62">
                  <c:v>0.3085242458478703</c:v>
                </c:pt>
                <c:pt idx="63">
                  <c:v>0.2331712464102802</c:v>
                </c:pt>
                <c:pt idx="64">
                  <c:v>0.31245613947770456</c:v>
                </c:pt>
                <c:pt idx="65">
                  <c:v>0.42498793057967998</c:v>
                </c:pt>
                <c:pt idx="66">
                  <c:v>0.50959829982928562</c:v>
                </c:pt>
                <c:pt idx="67">
                  <c:v>0.59699583418358393</c:v>
                </c:pt>
                <c:pt idx="68">
                  <c:v>0.65945819501196912</c:v>
                </c:pt>
                <c:pt idx="69">
                  <c:v>0.53114905858521411</c:v>
                </c:pt>
                <c:pt idx="70">
                  <c:v>0.5959008764638829</c:v>
                </c:pt>
                <c:pt idx="71">
                  <c:v>0.6962388202328269</c:v>
                </c:pt>
                <c:pt idx="72">
                  <c:v>0.78721985257887317</c:v>
                </c:pt>
                <c:pt idx="73">
                  <c:v>0.86481253826130589</c:v>
                </c:pt>
                <c:pt idx="74">
                  <c:v>1.0029265233599265</c:v>
                </c:pt>
                <c:pt idx="75">
                  <c:v>1.0437883546269418</c:v>
                </c:pt>
                <c:pt idx="76">
                  <c:v>0.92941504372365169</c:v>
                </c:pt>
                <c:pt idx="77">
                  <c:v>0.90567436952832092</c:v>
                </c:pt>
                <c:pt idx="78">
                  <c:v>0.91901294538649392</c:v>
                </c:pt>
                <c:pt idx="79">
                  <c:v>0.9409120997805096</c:v>
                </c:pt>
                <c:pt idx="80">
                  <c:v>0.90736657691331302</c:v>
                </c:pt>
                <c:pt idx="81">
                  <c:v>1.0705152771487287</c:v>
                </c:pt>
                <c:pt idx="82">
                  <c:v>1.1260594960208232</c:v>
                </c:pt>
                <c:pt idx="83">
                  <c:v>1.2555631317781604</c:v>
                </c:pt>
                <c:pt idx="84">
                  <c:v>1.3606790728694351</c:v>
                </c:pt>
                <c:pt idx="85">
                  <c:v>1.2623817321235697</c:v>
                </c:pt>
                <c:pt idx="86">
                  <c:v>1.3710811712065922</c:v>
                </c:pt>
                <c:pt idx="87">
                  <c:v>1.4461853166169774</c:v>
                </c:pt>
                <c:pt idx="88">
                  <c:v>1.5298998113686459</c:v>
                </c:pt>
                <c:pt idx="89">
                  <c:v>1.5746935362654959</c:v>
                </c:pt>
                <c:pt idx="90">
                  <c:v>1.5077518029474262</c:v>
                </c:pt>
                <c:pt idx="91">
                  <c:v>1.3900438480795922</c:v>
                </c:pt>
                <c:pt idx="92">
                  <c:v>1.4968022257504181</c:v>
                </c:pt>
                <c:pt idx="93">
                  <c:v>1.6017688544253699</c:v>
                </c:pt>
                <c:pt idx="94">
                  <c:v>1.4765952787413945</c:v>
                </c:pt>
                <c:pt idx="95">
                  <c:v>1.485952190164292</c:v>
                </c:pt>
                <c:pt idx="96">
                  <c:v>0.98336659682163519</c:v>
                </c:pt>
                <c:pt idx="97">
                  <c:v>1.1316835970356496</c:v>
                </c:pt>
                <c:pt idx="98">
                  <c:v>1.0653391133828705</c:v>
                </c:pt>
                <c:pt idx="99">
                  <c:v>1.3037412714449941</c:v>
                </c:pt>
                <c:pt idx="100">
                  <c:v>1.4388192374117175</c:v>
                </c:pt>
                <c:pt idx="101">
                  <c:v>1.2533234455333178</c:v>
                </c:pt>
                <c:pt idx="102">
                  <c:v>1.0880843714693822</c:v>
                </c:pt>
                <c:pt idx="103">
                  <c:v>1.1194399788971769</c:v>
                </c:pt>
                <c:pt idx="104">
                  <c:v>0.54369130155633227</c:v>
                </c:pt>
                <c:pt idx="105">
                  <c:v>0.12506905699254878</c:v>
                </c:pt>
                <c:pt idx="106">
                  <c:v>1.7663658850990638E-2</c:v>
                </c:pt>
                <c:pt idx="107">
                  <c:v>5.8575260923446892E-2</c:v>
                </c:pt>
                <c:pt idx="108">
                  <c:v>4.6331642784974481E-2</c:v>
                </c:pt>
                <c:pt idx="109">
                  <c:v>-1.4090115020331972E-2</c:v>
                </c:pt>
                <c:pt idx="110">
                  <c:v>5.2901389103179319E-2</c:v>
                </c:pt>
                <c:pt idx="111">
                  <c:v>0.19519612185883939</c:v>
                </c:pt>
                <c:pt idx="112">
                  <c:v>0.39263690704306597</c:v>
                </c:pt>
                <c:pt idx="113">
                  <c:v>0.35695123954190877</c:v>
                </c:pt>
                <c:pt idx="114">
                  <c:v>0.42936776145848299</c:v>
                </c:pt>
                <c:pt idx="115">
                  <c:v>0.43454392522434127</c:v>
                </c:pt>
                <c:pt idx="116">
                  <c:v>0.57365332643178091</c:v>
                </c:pt>
                <c:pt idx="117">
                  <c:v>0.60162451908959169</c:v>
                </c:pt>
                <c:pt idx="118">
                  <c:v>0.68583672189566958</c:v>
                </c:pt>
                <c:pt idx="119">
                  <c:v>0.80080728246425115</c:v>
                </c:pt>
                <c:pt idx="120">
                  <c:v>0.78911114318562947</c:v>
                </c:pt>
                <c:pt idx="121">
                  <c:v>0.72849030215855914</c:v>
                </c:pt>
                <c:pt idx="122">
                  <c:v>0.87088457652510098</c:v>
                </c:pt>
                <c:pt idx="123">
                  <c:v>0.88860298326207743</c:v>
                </c:pt>
                <c:pt idx="124">
                  <c:v>0.67901812155026064</c:v>
                </c:pt>
                <c:pt idx="125">
                  <c:v>0.58062123919351327</c:v>
                </c:pt>
                <c:pt idx="126">
                  <c:v>0.74406856426157497</c:v>
                </c:pt>
                <c:pt idx="127">
                  <c:v>0.71639599643640994</c:v>
                </c:pt>
                <c:pt idx="128">
                  <c:v>0.87163113860671571</c:v>
                </c:pt>
                <c:pt idx="129">
                  <c:v>1.0068086461843206</c:v>
                </c:pt>
                <c:pt idx="130">
                  <c:v>0.97465670586947062</c:v>
                </c:pt>
                <c:pt idx="131">
                  <c:v>1.2019102035128229</c:v>
                </c:pt>
                <c:pt idx="132">
                  <c:v>1.1542795427058388</c:v>
                </c:pt>
                <c:pt idx="133">
                  <c:v>1.2184341109192163</c:v>
                </c:pt>
                <c:pt idx="134">
                  <c:v>1.205394159893689</c:v>
                </c:pt>
                <c:pt idx="135">
                  <c:v>1.205643013920894</c:v>
                </c:pt>
                <c:pt idx="136">
                  <c:v>1.1710025333339966</c:v>
                </c:pt>
                <c:pt idx="137">
                  <c:v>1.0644432388849348</c:v>
                </c:pt>
                <c:pt idx="138">
                  <c:v>1.0462768948989898</c:v>
                </c:pt>
                <c:pt idx="139">
                  <c:v>0.83285968116822007</c:v>
                </c:pt>
                <c:pt idx="140">
                  <c:v>0.6482597637877574</c:v>
                </c:pt>
                <c:pt idx="141">
                  <c:v>0.81633577376182664</c:v>
                </c:pt>
                <c:pt idx="142">
                  <c:v>0.77656890021451197</c:v>
                </c:pt>
                <c:pt idx="143">
                  <c:v>0.78901160157474792</c:v>
                </c:pt>
                <c:pt idx="144">
                  <c:v>0.89213671044838483</c:v>
                </c:pt>
                <c:pt idx="145">
                  <c:v>1.0409514187168085</c:v>
                </c:pt>
                <c:pt idx="146">
                  <c:v>1.031395424072147</c:v>
                </c:pt>
                <c:pt idx="147">
                  <c:v>1.0034740022197775</c:v>
                </c:pt>
                <c:pt idx="148">
                  <c:v>0.82653878887721999</c:v>
                </c:pt>
                <c:pt idx="149">
                  <c:v>0.94160889105668377</c:v>
                </c:pt>
                <c:pt idx="150">
                  <c:v>1.0212919505676359</c:v>
                </c:pt>
                <c:pt idx="151">
                  <c:v>1.078727460046486</c:v>
                </c:pt>
                <c:pt idx="152">
                  <c:v>1.1442756108122096</c:v>
                </c:pt>
                <c:pt idx="153">
                  <c:v>1.1470627759169028</c:v>
                </c:pt>
                <c:pt idx="154">
                  <c:v>1.1435290487305956</c:v>
                </c:pt>
                <c:pt idx="155">
                  <c:v>1.1583607487519969</c:v>
                </c:pt>
                <c:pt idx="156">
                  <c:v>1.2617844824582796</c:v>
                </c:pt>
                <c:pt idx="157">
                  <c:v>1.3084197271564442</c:v>
                </c:pt>
                <c:pt idx="158">
                  <c:v>1.2936875687459248</c:v>
                </c:pt>
                <c:pt idx="159">
                  <c:v>1.332857192627948</c:v>
                </c:pt>
                <c:pt idx="160">
                  <c:v>1.4016404457473333</c:v>
                </c:pt>
                <c:pt idx="161">
                  <c:v>1.294882068076507</c:v>
                </c:pt>
                <c:pt idx="162">
                  <c:v>1.4334439904240965</c:v>
                </c:pt>
                <c:pt idx="163">
                  <c:v>1.4245350162501675</c:v>
                </c:pt>
                <c:pt idx="164">
                  <c:v>1.4415566317109705</c:v>
                </c:pt>
                <c:pt idx="165">
                  <c:v>1.5948009416636388</c:v>
                </c:pt>
                <c:pt idx="166">
                  <c:v>1.6595029887368669</c:v>
                </c:pt>
                <c:pt idx="167">
                  <c:v>1.6800085605785364</c:v>
                </c:pt>
                <c:pt idx="168">
                  <c:v>1.616301929614127</c:v>
                </c:pt>
                <c:pt idx="169">
                  <c:v>1.7120609592825042</c:v>
                </c:pt>
                <c:pt idx="170">
                  <c:v>1.7274401381637561</c:v>
                </c:pt>
                <c:pt idx="171">
                  <c:v>1.7829345862304091</c:v>
                </c:pt>
                <c:pt idx="172">
                  <c:v>1.8973576679391404</c:v>
                </c:pt>
                <c:pt idx="173">
                  <c:v>1.9614624653470765</c:v>
                </c:pt>
                <c:pt idx="174">
                  <c:v>1.9356811881286675</c:v>
                </c:pt>
                <c:pt idx="175">
                  <c:v>1.9359798129613131</c:v>
                </c:pt>
                <c:pt idx="176">
                  <c:v>1.9268717555656205</c:v>
                </c:pt>
                <c:pt idx="177">
                  <c:v>1.8215567312525818</c:v>
                </c:pt>
                <c:pt idx="178">
                  <c:v>1.7724827170878106</c:v>
                </c:pt>
                <c:pt idx="179">
                  <c:v>1.8326556208659128</c:v>
                </c:pt>
                <c:pt idx="180">
                  <c:v>1.9165194280339048</c:v>
                </c:pt>
                <c:pt idx="181">
                  <c:v>1.983461161351975</c:v>
                </c:pt>
                <c:pt idx="182">
                  <c:v>1.9890354915613604</c:v>
                </c:pt>
                <c:pt idx="183">
                  <c:v>2.0882784776106038</c:v>
                </c:pt>
                <c:pt idx="184">
                  <c:v>2.1263033729674854</c:v>
                </c:pt>
                <c:pt idx="185">
                  <c:v>2.0583164527351556</c:v>
                </c:pt>
                <c:pt idx="186">
                  <c:v>2.1083361122033049</c:v>
                </c:pt>
                <c:pt idx="187">
                  <c:v>1.909153348828645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Calculations!$HP$4</c:f>
              <c:strCache>
                <c:ptCount val="1"/>
                <c:pt idx="0">
                  <c:v>OSEFX (NOK)</c:v>
                </c:pt>
              </c:strCache>
            </c:strRef>
          </c:tx>
          <c:spPr>
            <a:ln w="19050">
              <a:solidFill>
                <a:srgbClr val="D59F0F"/>
              </a:solidFill>
            </a:ln>
          </c:spPr>
          <c:marker>
            <c:symbol val="none"/>
          </c:marker>
          <c:cat>
            <c:numRef>
              <c:f>Calculations!$HB$5:$HB$352</c:f>
              <c:numCache>
                <c:formatCode>[$-409]d\-mmm\-yy;@</c:formatCode>
                <c:ptCount val="348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36644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36798</c:v>
                </c:pt>
                <c:pt idx="9">
                  <c:v>36830</c:v>
                </c:pt>
                <c:pt idx="10">
                  <c:v>36860</c:v>
                </c:pt>
                <c:pt idx="11">
                  <c:v>36889</c:v>
                </c:pt>
                <c:pt idx="12">
                  <c:v>36922</c:v>
                </c:pt>
                <c:pt idx="13">
                  <c:v>36950</c:v>
                </c:pt>
                <c:pt idx="14">
                  <c:v>36980</c:v>
                </c:pt>
                <c:pt idx="15">
                  <c:v>37011</c:v>
                </c:pt>
                <c:pt idx="16">
                  <c:v>37042</c:v>
                </c:pt>
                <c:pt idx="17">
                  <c:v>37071</c:v>
                </c:pt>
                <c:pt idx="18">
                  <c:v>37103</c:v>
                </c:pt>
                <c:pt idx="19">
                  <c:v>37134</c:v>
                </c:pt>
                <c:pt idx="20">
                  <c:v>37162</c:v>
                </c:pt>
                <c:pt idx="21">
                  <c:v>37195</c:v>
                </c:pt>
                <c:pt idx="22">
                  <c:v>37225</c:v>
                </c:pt>
                <c:pt idx="23">
                  <c:v>37253</c:v>
                </c:pt>
                <c:pt idx="24">
                  <c:v>37287</c:v>
                </c:pt>
                <c:pt idx="25">
                  <c:v>37315</c:v>
                </c:pt>
                <c:pt idx="26">
                  <c:v>37342</c:v>
                </c:pt>
                <c:pt idx="27">
                  <c:v>37376</c:v>
                </c:pt>
                <c:pt idx="28">
                  <c:v>37407</c:v>
                </c:pt>
                <c:pt idx="29">
                  <c:v>37435</c:v>
                </c:pt>
                <c:pt idx="30">
                  <c:v>37468</c:v>
                </c:pt>
                <c:pt idx="31">
                  <c:v>37498</c:v>
                </c:pt>
                <c:pt idx="32">
                  <c:v>37529</c:v>
                </c:pt>
                <c:pt idx="33">
                  <c:v>37560</c:v>
                </c:pt>
                <c:pt idx="34">
                  <c:v>37589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37771</c:v>
                </c:pt>
                <c:pt idx="41">
                  <c:v>37802</c:v>
                </c:pt>
                <c:pt idx="42">
                  <c:v>37833</c:v>
                </c:pt>
                <c:pt idx="43">
                  <c:v>37862</c:v>
                </c:pt>
                <c:pt idx="44">
                  <c:v>37894</c:v>
                </c:pt>
                <c:pt idx="45">
                  <c:v>37925</c:v>
                </c:pt>
                <c:pt idx="46">
                  <c:v>37953</c:v>
                </c:pt>
                <c:pt idx="47">
                  <c:v>37986</c:v>
                </c:pt>
                <c:pt idx="48">
                  <c:v>38016</c:v>
                </c:pt>
                <c:pt idx="49">
                  <c:v>38044</c:v>
                </c:pt>
                <c:pt idx="50">
                  <c:v>38077</c:v>
                </c:pt>
                <c:pt idx="51">
                  <c:v>38107</c:v>
                </c:pt>
                <c:pt idx="52">
                  <c:v>38135</c:v>
                </c:pt>
                <c:pt idx="53">
                  <c:v>38168</c:v>
                </c:pt>
                <c:pt idx="54">
                  <c:v>38198</c:v>
                </c:pt>
                <c:pt idx="55">
                  <c:v>38230</c:v>
                </c:pt>
                <c:pt idx="56">
                  <c:v>38260</c:v>
                </c:pt>
                <c:pt idx="57">
                  <c:v>38289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38471</c:v>
                </c:pt>
                <c:pt idx="64">
                  <c:v>38503</c:v>
                </c:pt>
                <c:pt idx="65">
                  <c:v>38533</c:v>
                </c:pt>
                <c:pt idx="66">
                  <c:v>38562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38716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38835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39171</c:v>
                </c:pt>
                <c:pt idx="87">
                  <c:v>39202</c:v>
                </c:pt>
                <c:pt idx="88">
                  <c:v>39233</c:v>
                </c:pt>
                <c:pt idx="89">
                  <c:v>39262</c:v>
                </c:pt>
                <c:pt idx="90">
                  <c:v>39294</c:v>
                </c:pt>
                <c:pt idx="91">
                  <c:v>39325</c:v>
                </c:pt>
                <c:pt idx="92">
                  <c:v>39353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39598</c:v>
                </c:pt>
                <c:pt idx="101">
                  <c:v>39629</c:v>
                </c:pt>
                <c:pt idx="102">
                  <c:v>39660</c:v>
                </c:pt>
                <c:pt idx="103">
                  <c:v>39689</c:v>
                </c:pt>
                <c:pt idx="104">
                  <c:v>39721</c:v>
                </c:pt>
                <c:pt idx="105">
                  <c:v>39752</c:v>
                </c:pt>
                <c:pt idx="106">
                  <c:v>39780</c:v>
                </c:pt>
                <c:pt idx="107">
                  <c:v>39813</c:v>
                </c:pt>
                <c:pt idx="108">
                  <c:v>39843</c:v>
                </c:pt>
                <c:pt idx="109">
                  <c:v>39871</c:v>
                </c:pt>
                <c:pt idx="110">
                  <c:v>39903</c:v>
                </c:pt>
                <c:pt idx="111">
                  <c:v>39933</c:v>
                </c:pt>
                <c:pt idx="112">
                  <c:v>39962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40116</c:v>
                </c:pt>
                <c:pt idx="118">
                  <c:v>40147</c:v>
                </c:pt>
                <c:pt idx="119">
                  <c:v>40178</c:v>
                </c:pt>
                <c:pt idx="120">
                  <c:v>40207</c:v>
                </c:pt>
                <c:pt idx="121">
                  <c:v>40235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40389</c:v>
                </c:pt>
                <c:pt idx="127">
                  <c:v>40421</c:v>
                </c:pt>
                <c:pt idx="128">
                  <c:v>40451</c:v>
                </c:pt>
                <c:pt idx="129">
                  <c:v>40480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40662</c:v>
                </c:pt>
                <c:pt idx="136">
                  <c:v>40694</c:v>
                </c:pt>
                <c:pt idx="137">
                  <c:v>40724</c:v>
                </c:pt>
                <c:pt idx="138">
                  <c:v>40753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40998</c:v>
                </c:pt>
                <c:pt idx="147">
                  <c:v>41029</c:v>
                </c:pt>
                <c:pt idx="148">
                  <c:v>41060</c:v>
                </c:pt>
                <c:pt idx="149">
                  <c:v>41089</c:v>
                </c:pt>
                <c:pt idx="150">
                  <c:v>41121</c:v>
                </c:pt>
                <c:pt idx="151">
                  <c:v>41152</c:v>
                </c:pt>
                <c:pt idx="152">
                  <c:v>41180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41361</c:v>
                </c:pt>
                <c:pt idx="159">
                  <c:v>41394</c:v>
                </c:pt>
                <c:pt idx="160">
                  <c:v>41425</c:v>
                </c:pt>
                <c:pt idx="161">
                  <c:v>41453</c:v>
                </c:pt>
                <c:pt idx="162">
                  <c:v>41486</c:v>
                </c:pt>
                <c:pt idx="163">
                  <c:v>41516</c:v>
                </c:pt>
                <c:pt idx="164">
                  <c:v>41547</c:v>
                </c:pt>
                <c:pt idx="165">
                  <c:v>41578</c:v>
                </c:pt>
                <c:pt idx="166">
                  <c:v>41607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41789</c:v>
                </c:pt>
                <c:pt idx="173">
                  <c:v>41820</c:v>
                </c:pt>
                <c:pt idx="174">
                  <c:v>41851</c:v>
                </c:pt>
                <c:pt idx="175">
                  <c:v>41880</c:v>
                </c:pt>
                <c:pt idx="176">
                  <c:v>41912</c:v>
                </c:pt>
                <c:pt idx="177">
                  <c:v>41943</c:v>
                </c:pt>
                <c:pt idx="178">
                  <c:v>41971</c:v>
                </c:pt>
                <c:pt idx="179">
                  <c:v>42004</c:v>
                </c:pt>
                <c:pt idx="180">
                  <c:v>42034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</c:numCache>
            </c:numRef>
          </c:cat>
          <c:val>
            <c:numRef>
              <c:f>Calculations!$HP$5:$HP$352</c:f>
              <c:numCache>
                <c:formatCode>0.00%</c:formatCode>
                <c:ptCount val="348"/>
                <c:pt idx="0">
                  <c:v>0</c:v>
                </c:pt>
                <c:pt idx="1">
                  <c:v>3.3490774981211668E-2</c:v>
                </c:pt>
                <c:pt idx="2">
                  <c:v>1.0446892062054403E-2</c:v>
                </c:pt>
                <c:pt idx="3">
                  <c:v>-3.2082261187232675E-2</c:v>
                </c:pt>
                <c:pt idx="4">
                  <c:v>4.6336619865521289E-3</c:v>
                </c:pt>
                <c:pt idx="5">
                  <c:v>3.1708980146425869E-2</c:v>
                </c:pt>
                <c:pt idx="6">
                  <c:v>7.6935711050612143E-2</c:v>
                </c:pt>
                <c:pt idx="7">
                  <c:v>0.18597359161063354</c:v>
                </c:pt>
                <c:pt idx="8">
                  <c:v>0.14204090164791183</c:v>
                </c:pt>
                <c:pt idx="9">
                  <c:v>0.13276362351371973</c:v>
                </c:pt>
                <c:pt idx="10">
                  <c:v>1.9788872243319933E-2</c:v>
                </c:pt>
                <c:pt idx="11">
                  <c:v>4.0961372877901248E-3</c:v>
                </c:pt>
                <c:pt idx="12">
                  <c:v>3.6905052234460722E-2</c:v>
                </c:pt>
                <c:pt idx="13">
                  <c:v>4.0667725125796084E-2</c:v>
                </c:pt>
                <c:pt idx="14">
                  <c:v>-4.0851877105926859E-2</c:v>
                </c:pt>
                <c:pt idx="15">
                  <c:v>1.4378785691889329E-2</c:v>
                </c:pt>
                <c:pt idx="16">
                  <c:v>3.7303218677988248E-2</c:v>
                </c:pt>
                <c:pt idx="17">
                  <c:v>-2.6930982824094674E-2</c:v>
                </c:pt>
                <c:pt idx="18">
                  <c:v>-5.1418219101039275E-2</c:v>
                </c:pt>
                <c:pt idx="19">
                  <c:v>-0.11129249804649555</c:v>
                </c:pt>
                <c:pt idx="20">
                  <c:v>-0.25916156101154164</c:v>
                </c:pt>
                <c:pt idx="21">
                  <c:v>-0.24363306971396692</c:v>
                </c:pt>
                <c:pt idx="22">
                  <c:v>-0.19530561763080978</c:v>
                </c:pt>
                <c:pt idx="23">
                  <c:v>-0.15598668133246374</c:v>
                </c:pt>
                <c:pt idx="24">
                  <c:v>-0.17858262700265271</c:v>
                </c:pt>
                <c:pt idx="25">
                  <c:v>-0.16613992564241664</c:v>
                </c:pt>
                <c:pt idx="26">
                  <c:v>-0.10233375306712578</c:v>
                </c:pt>
                <c:pt idx="27">
                  <c:v>-0.14817266487823566</c:v>
                </c:pt>
                <c:pt idx="28">
                  <c:v>-0.1758452327034008</c:v>
                </c:pt>
                <c:pt idx="29">
                  <c:v>-0.2639893291393135</c:v>
                </c:pt>
                <c:pt idx="30">
                  <c:v>-0.31878698592979327</c:v>
                </c:pt>
                <c:pt idx="31">
                  <c:v>-0.34889832322156478</c:v>
                </c:pt>
                <c:pt idx="32">
                  <c:v>-0.45525853444886299</c:v>
                </c:pt>
                <c:pt idx="33">
                  <c:v>-0.41588982734507596</c:v>
                </c:pt>
                <c:pt idx="34">
                  <c:v>-0.37059839439381659</c:v>
                </c:pt>
                <c:pt idx="35">
                  <c:v>-0.43246350555691049</c:v>
                </c:pt>
                <c:pt idx="36">
                  <c:v>-0.45550738847606775</c:v>
                </c:pt>
                <c:pt idx="37">
                  <c:v>-0.49826051034983909</c:v>
                </c:pt>
                <c:pt idx="38">
                  <c:v>-0.48437445563181569</c:v>
                </c:pt>
                <c:pt idx="39">
                  <c:v>-0.41096251760642266</c:v>
                </c:pt>
                <c:pt idx="40">
                  <c:v>-0.37547593332702922</c:v>
                </c:pt>
                <c:pt idx="41">
                  <c:v>-0.33088129165194302</c:v>
                </c:pt>
                <c:pt idx="42">
                  <c:v>-0.27165403317721915</c:v>
                </c:pt>
                <c:pt idx="43">
                  <c:v>-0.23203647204622724</c:v>
                </c:pt>
                <c:pt idx="44">
                  <c:v>-0.27996575768585685</c:v>
                </c:pt>
                <c:pt idx="45">
                  <c:v>-0.18370901996307032</c:v>
                </c:pt>
                <c:pt idx="46">
                  <c:v>-0.17385440048576328</c:v>
                </c:pt>
                <c:pt idx="47">
                  <c:v>-0.12672144773318883</c:v>
                </c:pt>
                <c:pt idx="48">
                  <c:v>-5.3160197291472921E-2</c:v>
                </c:pt>
                <c:pt idx="49">
                  <c:v>2.30389058386129E-2</c:v>
                </c:pt>
                <c:pt idx="50">
                  <c:v>-2.5238775439103245E-2</c:v>
                </c:pt>
                <c:pt idx="51">
                  <c:v>-4.9875324132370613E-2</c:v>
                </c:pt>
                <c:pt idx="52">
                  <c:v>-3.9224371768008526E-2</c:v>
                </c:pt>
                <c:pt idx="53">
                  <c:v>2.9160714907849217E-2</c:v>
                </c:pt>
                <c:pt idx="54">
                  <c:v>1.3084744750424093E-2</c:v>
                </c:pt>
                <c:pt idx="55">
                  <c:v>2.5228821278014513E-2</c:v>
                </c:pt>
                <c:pt idx="56">
                  <c:v>0.10147769521354122</c:v>
                </c:pt>
                <c:pt idx="57">
                  <c:v>7.181429517073834E-2</c:v>
                </c:pt>
                <c:pt idx="58">
                  <c:v>0.1824547956659579</c:v>
                </c:pt>
                <c:pt idx="59">
                  <c:v>0.21356154906654812</c:v>
                </c:pt>
                <c:pt idx="60">
                  <c:v>0.24835134206976828</c:v>
                </c:pt>
                <c:pt idx="61">
                  <c:v>0.33112019151805883</c:v>
                </c:pt>
                <c:pt idx="62">
                  <c:v>0.3085242458478703</c:v>
                </c:pt>
                <c:pt idx="63">
                  <c:v>0.2331712464102802</c:v>
                </c:pt>
                <c:pt idx="64">
                  <c:v>0.31245613947770456</c:v>
                </c:pt>
                <c:pt idx="65">
                  <c:v>0.42498793057967998</c:v>
                </c:pt>
                <c:pt idx="66">
                  <c:v>0.50959829982928562</c:v>
                </c:pt>
                <c:pt idx="67">
                  <c:v>0.59699583418358393</c:v>
                </c:pt>
                <c:pt idx="68">
                  <c:v>0.65945819501196912</c:v>
                </c:pt>
                <c:pt idx="69">
                  <c:v>0.53114905858521411</c:v>
                </c:pt>
                <c:pt idx="70">
                  <c:v>0.5959008764638829</c:v>
                </c:pt>
                <c:pt idx="71">
                  <c:v>0.6962388202328269</c:v>
                </c:pt>
                <c:pt idx="72">
                  <c:v>0.78721985257887317</c:v>
                </c:pt>
                <c:pt idx="73">
                  <c:v>0.86481253826130589</c:v>
                </c:pt>
                <c:pt idx="74">
                  <c:v>1.0029265233599265</c:v>
                </c:pt>
                <c:pt idx="75">
                  <c:v>1.0437883546269418</c:v>
                </c:pt>
                <c:pt idx="76">
                  <c:v>0.92941504372365169</c:v>
                </c:pt>
                <c:pt idx="77">
                  <c:v>0.90567436952832092</c:v>
                </c:pt>
                <c:pt idx="78">
                  <c:v>0.91901294538649392</c:v>
                </c:pt>
                <c:pt idx="79">
                  <c:v>0.9409120997805096</c:v>
                </c:pt>
                <c:pt idx="80">
                  <c:v>0.90736657691331302</c:v>
                </c:pt>
                <c:pt idx="81">
                  <c:v>1.0705152771487287</c:v>
                </c:pt>
                <c:pt idx="82">
                  <c:v>1.1260594960208232</c:v>
                </c:pt>
                <c:pt idx="83">
                  <c:v>1.2555631317781604</c:v>
                </c:pt>
                <c:pt idx="84">
                  <c:v>1.3606790728694351</c:v>
                </c:pt>
                <c:pt idx="85">
                  <c:v>1.2623817321235697</c:v>
                </c:pt>
                <c:pt idx="86">
                  <c:v>1.3710811712065922</c:v>
                </c:pt>
                <c:pt idx="87">
                  <c:v>1.4461853166169774</c:v>
                </c:pt>
                <c:pt idx="88">
                  <c:v>1.5298998113686459</c:v>
                </c:pt>
                <c:pt idx="89">
                  <c:v>1.5746935362654959</c:v>
                </c:pt>
                <c:pt idx="90">
                  <c:v>1.5077518029474262</c:v>
                </c:pt>
                <c:pt idx="91">
                  <c:v>1.3900438480795922</c:v>
                </c:pt>
                <c:pt idx="92">
                  <c:v>1.4968022257504181</c:v>
                </c:pt>
                <c:pt idx="93">
                  <c:v>1.6017688544253699</c:v>
                </c:pt>
                <c:pt idx="94">
                  <c:v>1.4765952787413945</c:v>
                </c:pt>
                <c:pt idx="95">
                  <c:v>1.485952190164292</c:v>
                </c:pt>
                <c:pt idx="96">
                  <c:v>0.98336659682163519</c:v>
                </c:pt>
                <c:pt idx="97">
                  <c:v>1.1316835970356496</c:v>
                </c:pt>
                <c:pt idx="98">
                  <c:v>1.0653391133828705</c:v>
                </c:pt>
                <c:pt idx="99">
                  <c:v>1.3037412714449941</c:v>
                </c:pt>
                <c:pt idx="100">
                  <c:v>1.4388192374117175</c:v>
                </c:pt>
                <c:pt idx="101">
                  <c:v>1.2533234455333178</c:v>
                </c:pt>
                <c:pt idx="102">
                  <c:v>1.0880843714693822</c:v>
                </c:pt>
                <c:pt idx="103">
                  <c:v>1.1194399788971769</c:v>
                </c:pt>
                <c:pt idx="104">
                  <c:v>0.54369130155633227</c:v>
                </c:pt>
                <c:pt idx="105">
                  <c:v>0.12506905699254878</c:v>
                </c:pt>
                <c:pt idx="106">
                  <c:v>1.7663658850990638E-2</c:v>
                </c:pt>
                <c:pt idx="107">
                  <c:v>5.8575260923446892E-2</c:v>
                </c:pt>
                <c:pt idx="108">
                  <c:v>4.6331642784974481E-2</c:v>
                </c:pt>
                <c:pt idx="109">
                  <c:v>-1.4090115020331972E-2</c:v>
                </c:pt>
                <c:pt idx="110">
                  <c:v>5.2901389103179319E-2</c:v>
                </c:pt>
                <c:pt idx="111">
                  <c:v>0.19519612185883939</c:v>
                </c:pt>
                <c:pt idx="112">
                  <c:v>0.39263690704306597</c:v>
                </c:pt>
                <c:pt idx="113">
                  <c:v>0.35695123954190877</c:v>
                </c:pt>
                <c:pt idx="114">
                  <c:v>0.42936776145848299</c:v>
                </c:pt>
                <c:pt idx="115">
                  <c:v>0.43454392522434127</c:v>
                </c:pt>
                <c:pt idx="116">
                  <c:v>0.57365332643178091</c:v>
                </c:pt>
                <c:pt idx="117">
                  <c:v>0.60162451908959169</c:v>
                </c:pt>
                <c:pt idx="118">
                  <c:v>0.68583672189566958</c:v>
                </c:pt>
                <c:pt idx="119">
                  <c:v>0.80080728246425115</c:v>
                </c:pt>
                <c:pt idx="120">
                  <c:v>0.78911114318562947</c:v>
                </c:pt>
                <c:pt idx="121">
                  <c:v>0.72849030215855914</c:v>
                </c:pt>
                <c:pt idx="122">
                  <c:v>0.87088457652510098</c:v>
                </c:pt>
                <c:pt idx="123">
                  <c:v>0.88860298326207743</c:v>
                </c:pt>
                <c:pt idx="124">
                  <c:v>0.67901812155026064</c:v>
                </c:pt>
                <c:pt idx="125">
                  <c:v>0.58062123919351327</c:v>
                </c:pt>
                <c:pt idx="126">
                  <c:v>0.74406856426157497</c:v>
                </c:pt>
                <c:pt idx="127">
                  <c:v>0.71639599643640994</c:v>
                </c:pt>
                <c:pt idx="128">
                  <c:v>0.87163113860671571</c:v>
                </c:pt>
                <c:pt idx="129">
                  <c:v>1.0068086461843206</c:v>
                </c:pt>
                <c:pt idx="130">
                  <c:v>0.97465670586947062</c:v>
                </c:pt>
                <c:pt idx="131">
                  <c:v>1.2019102035128229</c:v>
                </c:pt>
                <c:pt idx="132">
                  <c:v>1.1542795427058388</c:v>
                </c:pt>
                <c:pt idx="133">
                  <c:v>1.2184341109192163</c:v>
                </c:pt>
                <c:pt idx="134">
                  <c:v>1.205394159893689</c:v>
                </c:pt>
                <c:pt idx="135">
                  <c:v>1.205643013920894</c:v>
                </c:pt>
                <c:pt idx="136">
                  <c:v>1.1710025333339966</c:v>
                </c:pt>
                <c:pt idx="137">
                  <c:v>1.0644432388849348</c:v>
                </c:pt>
                <c:pt idx="138">
                  <c:v>1.0462768948989898</c:v>
                </c:pt>
                <c:pt idx="139">
                  <c:v>0.83285968116822007</c:v>
                </c:pt>
                <c:pt idx="140">
                  <c:v>0.6482597637877574</c:v>
                </c:pt>
                <c:pt idx="141">
                  <c:v>0.81633577376182664</c:v>
                </c:pt>
                <c:pt idx="142">
                  <c:v>0.77656890021451197</c:v>
                </c:pt>
                <c:pt idx="143">
                  <c:v>0.78901160157474792</c:v>
                </c:pt>
                <c:pt idx="144">
                  <c:v>0.89213671044838483</c:v>
                </c:pt>
                <c:pt idx="145">
                  <c:v>1.0409514187168085</c:v>
                </c:pt>
                <c:pt idx="146">
                  <c:v>1.031395424072147</c:v>
                </c:pt>
                <c:pt idx="147">
                  <c:v>1.0034740022197775</c:v>
                </c:pt>
                <c:pt idx="148">
                  <c:v>0.82653878887721999</c:v>
                </c:pt>
                <c:pt idx="149">
                  <c:v>0.94160889105668377</c:v>
                </c:pt>
                <c:pt idx="150">
                  <c:v>1.0212919505676359</c:v>
                </c:pt>
                <c:pt idx="151">
                  <c:v>1.078727460046486</c:v>
                </c:pt>
                <c:pt idx="152">
                  <c:v>1.1442756108122096</c:v>
                </c:pt>
                <c:pt idx="153">
                  <c:v>1.1470627759169028</c:v>
                </c:pt>
                <c:pt idx="154">
                  <c:v>1.1435290487305956</c:v>
                </c:pt>
                <c:pt idx="155">
                  <c:v>1.1583607487519969</c:v>
                </c:pt>
                <c:pt idx="156">
                  <c:v>1.2617844824582796</c:v>
                </c:pt>
                <c:pt idx="157">
                  <c:v>1.3084197271564442</c:v>
                </c:pt>
                <c:pt idx="158">
                  <c:v>1.2936875687459248</c:v>
                </c:pt>
                <c:pt idx="159">
                  <c:v>1.332857192627948</c:v>
                </c:pt>
                <c:pt idx="160">
                  <c:v>1.4016404457473333</c:v>
                </c:pt>
                <c:pt idx="161">
                  <c:v>1.294882068076507</c:v>
                </c:pt>
                <c:pt idx="162">
                  <c:v>1.4334439904240965</c:v>
                </c:pt>
                <c:pt idx="163">
                  <c:v>1.4245350162501675</c:v>
                </c:pt>
                <c:pt idx="164">
                  <c:v>1.4415566317109705</c:v>
                </c:pt>
                <c:pt idx="165">
                  <c:v>1.5948009416636388</c:v>
                </c:pt>
                <c:pt idx="166">
                  <c:v>1.6595029887368669</c:v>
                </c:pt>
                <c:pt idx="167">
                  <c:v>1.6800085605785364</c:v>
                </c:pt>
                <c:pt idx="168">
                  <c:v>1.616301929614127</c:v>
                </c:pt>
                <c:pt idx="169">
                  <c:v>1.7120609592825042</c:v>
                </c:pt>
                <c:pt idx="170">
                  <c:v>1.7274401381637561</c:v>
                </c:pt>
                <c:pt idx="171">
                  <c:v>1.7829345862304091</c:v>
                </c:pt>
                <c:pt idx="172">
                  <c:v>1.8973576679391404</c:v>
                </c:pt>
                <c:pt idx="173">
                  <c:v>1.9614624653470765</c:v>
                </c:pt>
                <c:pt idx="174">
                  <c:v>1.9356811881286675</c:v>
                </c:pt>
                <c:pt idx="175">
                  <c:v>1.9359798129613131</c:v>
                </c:pt>
                <c:pt idx="176">
                  <c:v>1.9268717555656205</c:v>
                </c:pt>
                <c:pt idx="177">
                  <c:v>1.8215567312525818</c:v>
                </c:pt>
                <c:pt idx="178">
                  <c:v>1.7724827170878106</c:v>
                </c:pt>
                <c:pt idx="179">
                  <c:v>1.8326556208659128</c:v>
                </c:pt>
                <c:pt idx="180">
                  <c:v>1.9165194280339048</c:v>
                </c:pt>
                <c:pt idx="181">
                  <c:v>1.983461161351975</c:v>
                </c:pt>
                <c:pt idx="182">
                  <c:v>1.9890354915613604</c:v>
                </c:pt>
                <c:pt idx="183">
                  <c:v>2.0882784776106038</c:v>
                </c:pt>
                <c:pt idx="184">
                  <c:v>2.1263033729674854</c:v>
                </c:pt>
                <c:pt idx="185">
                  <c:v>2.0583164527351556</c:v>
                </c:pt>
                <c:pt idx="186">
                  <c:v>2.1083361122033049</c:v>
                </c:pt>
                <c:pt idx="187">
                  <c:v>1.909153348828645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Calculations!$HQ$4</c:f>
              <c:strCache>
                <c:ptCount val="1"/>
                <c:pt idx="0">
                  <c:v>OSEFX (NOK)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Calculations!$HQ$5:$HQ$352</c:f>
              <c:numCache>
                <c:formatCode>0.00%</c:formatCode>
                <c:ptCount val="348"/>
                <c:pt idx="0">
                  <c:v>0</c:v>
                </c:pt>
                <c:pt idx="1">
                  <c:v>3.3490774981211668E-2</c:v>
                </c:pt>
                <c:pt idx="2">
                  <c:v>1.0446892062054403E-2</c:v>
                </c:pt>
                <c:pt idx="3">
                  <c:v>-3.2082261187232675E-2</c:v>
                </c:pt>
                <c:pt idx="4">
                  <c:v>4.6336619865521289E-3</c:v>
                </c:pt>
                <c:pt idx="5">
                  <c:v>3.1708980146425869E-2</c:v>
                </c:pt>
                <c:pt idx="6">
                  <c:v>7.6935711050612143E-2</c:v>
                </c:pt>
                <c:pt idx="7">
                  <c:v>0.18597359161063354</c:v>
                </c:pt>
                <c:pt idx="8">
                  <c:v>0.14204090164791183</c:v>
                </c:pt>
                <c:pt idx="9">
                  <c:v>0.13276362351371973</c:v>
                </c:pt>
                <c:pt idx="10">
                  <c:v>1.9788872243319933E-2</c:v>
                </c:pt>
                <c:pt idx="11">
                  <c:v>4.0961372877901248E-3</c:v>
                </c:pt>
                <c:pt idx="12">
                  <c:v>3.6905052234460722E-2</c:v>
                </c:pt>
                <c:pt idx="13">
                  <c:v>4.0667725125796084E-2</c:v>
                </c:pt>
                <c:pt idx="14">
                  <c:v>-4.0851877105926859E-2</c:v>
                </c:pt>
                <c:pt idx="15">
                  <c:v>1.4378785691889329E-2</c:v>
                </c:pt>
                <c:pt idx="16">
                  <c:v>3.7303218677988248E-2</c:v>
                </c:pt>
                <c:pt idx="17">
                  <c:v>-2.6930982824094674E-2</c:v>
                </c:pt>
                <c:pt idx="18">
                  <c:v>-5.1418219101039275E-2</c:v>
                </c:pt>
                <c:pt idx="19">
                  <c:v>-0.11129249804649555</c:v>
                </c:pt>
                <c:pt idx="20">
                  <c:v>-0.25916156101154164</c:v>
                </c:pt>
                <c:pt idx="21">
                  <c:v>-0.24363306971396692</c:v>
                </c:pt>
                <c:pt idx="22">
                  <c:v>-0.19530561763080978</c:v>
                </c:pt>
                <c:pt idx="23">
                  <c:v>-0.15598668133246374</c:v>
                </c:pt>
                <c:pt idx="24">
                  <c:v>-0.17858262700265271</c:v>
                </c:pt>
                <c:pt idx="25">
                  <c:v>-0.16613992564241664</c:v>
                </c:pt>
                <c:pt idx="26">
                  <c:v>-0.10233375306712578</c:v>
                </c:pt>
                <c:pt idx="27">
                  <c:v>-0.14817266487823566</c:v>
                </c:pt>
                <c:pt idx="28">
                  <c:v>-0.1758452327034008</c:v>
                </c:pt>
                <c:pt idx="29">
                  <c:v>-0.2639893291393135</c:v>
                </c:pt>
                <c:pt idx="30">
                  <c:v>-0.31878698592979327</c:v>
                </c:pt>
                <c:pt idx="31">
                  <c:v>-0.34889832322156478</c:v>
                </c:pt>
                <c:pt idx="32">
                  <c:v>-0.45525853444886299</c:v>
                </c:pt>
                <c:pt idx="33">
                  <c:v>-0.41588982734507596</c:v>
                </c:pt>
                <c:pt idx="34">
                  <c:v>-0.37059839439381659</c:v>
                </c:pt>
                <c:pt idx="35">
                  <c:v>-0.43246350555691049</c:v>
                </c:pt>
                <c:pt idx="36">
                  <c:v>-0.45550738847606775</c:v>
                </c:pt>
                <c:pt idx="37">
                  <c:v>-0.49826051034983909</c:v>
                </c:pt>
                <c:pt idx="38">
                  <c:v>-0.48437445563181569</c:v>
                </c:pt>
                <c:pt idx="39">
                  <c:v>-0.41096251760642266</c:v>
                </c:pt>
                <c:pt idx="40">
                  <c:v>-0.37547593332702922</c:v>
                </c:pt>
                <c:pt idx="41">
                  <c:v>-0.33088129165194302</c:v>
                </c:pt>
                <c:pt idx="42">
                  <c:v>-0.27165403317721915</c:v>
                </c:pt>
                <c:pt idx="43">
                  <c:v>-0.23203647204622724</c:v>
                </c:pt>
                <c:pt idx="44">
                  <c:v>-0.27996575768585685</c:v>
                </c:pt>
                <c:pt idx="45">
                  <c:v>-0.18370901996307032</c:v>
                </c:pt>
                <c:pt idx="46">
                  <c:v>-0.17385440048576328</c:v>
                </c:pt>
                <c:pt idx="47">
                  <c:v>-0.12672144773318883</c:v>
                </c:pt>
                <c:pt idx="48">
                  <c:v>-5.3160197291472921E-2</c:v>
                </c:pt>
                <c:pt idx="49">
                  <c:v>2.30389058386129E-2</c:v>
                </c:pt>
                <c:pt idx="50">
                  <c:v>-2.5238775439103245E-2</c:v>
                </c:pt>
                <c:pt idx="51">
                  <c:v>-4.9875324132370613E-2</c:v>
                </c:pt>
                <c:pt idx="52">
                  <c:v>-3.9224371768008526E-2</c:v>
                </c:pt>
                <c:pt idx="53">
                  <c:v>2.9160714907849217E-2</c:v>
                </c:pt>
                <c:pt idx="54">
                  <c:v>1.3084744750424093E-2</c:v>
                </c:pt>
                <c:pt idx="55">
                  <c:v>2.5228821278014513E-2</c:v>
                </c:pt>
                <c:pt idx="56">
                  <c:v>0.10147769521354122</c:v>
                </c:pt>
                <c:pt idx="57">
                  <c:v>7.181429517073834E-2</c:v>
                </c:pt>
                <c:pt idx="58">
                  <c:v>0.1824547956659579</c:v>
                </c:pt>
                <c:pt idx="59">
                  <c:v>0.21356154906654812</c:v>
                </c:pt>
                <c:pt idx="60">
                  <c:v>0.24835134206976828</c:v>
                </c:pt>
                <c:pt idx="61">
                  <c:v>0.33112019151805883</c:v>
                </c:pt>
                <c:pt idx="62">
                  <c:v>0.3085242458478703</c:v>
                </c:pt>
                <c:pt idx="63">
                  <c:v>0.2331712464102802</c:v>
                </c:pt>
                <c:pt idx="64">
                  <c:v>0.31245613947770456</c:v>
                </c:pt>
                <c:pt idx="65">
                  <c:v>0.42498793057967998</c:v>
                </c:pt>
                <c:pt idx="66">
                  <c:v>0.50959829982928562</c:v>
                </c:pt>
                <c:pt idx="67">
                  <c:v>0.59699583418358393</c:v>
                </c:pt>
                <c:pt idx="68">
                  <c:v>0.65945819501196912</c:v>
                </c:pt>
                <c:pt idx="69">
                  <c:v>0.53114905858521411</c:v>
                </c:pt>
                <c:pt idx="70">
                  <c:v>0.5959008764638829</c:v>
                </c:pt>
                <c:pt idx="71">
                  <c:v>0.6962388202328269</c:v>
                </c:pt>
                <c:pt idx="72">
                  <c:v>0.78721985257887317</c:v>
                </c:pt>
                <c:pt idx="73">
                  <c:v>0.86481253826130589</c:v>
                </c:pt>
                <c:pt idx="74">
                  <c:v>1.0029265233599265</c:v>
                </c:pt>
                <c:pt idx="75">
                  <c:v>1.0437883546269418</c:v>
                </c:pt>
                <c:pt idx="76">
                  <c:v>0.92941504372365169</c:v>
                </c:pt>
                <c:pt idx="77">
                  <c:v>0.90567436952832092</c:v>
                </c:pt>
                <c:pt idx="78">
                  <c:v>0.91901294538649392</c:v>
                </c:pt>
                <c:pt idx="79">
                  <c:v>0.9409120997805096</c:v>
                </c:pt>
                <c:pt idx="80">
                  <c:v>0.90736657691331302</c:v>
                </c:pt>
                <c:pt idx="81">
                  <c:v>1.0705152771487287</c:v>
                </c:pt>
                <c:pt idx="82">
                  <c:v>1.1260594960208232</c:v>
                </c:pt>
                <c:pt idx="83">
                  <c:v>1.2555631317781604</c:v>
                </c:pt>
                <c:pt idx="84">
                  <c:v>1.3606790728694351</c:v>
                </c:pt>
                <c:pt idx="85">
                  <c:v>1.2623817321235697</c:v>
                </c:pt>
                <c:pt idx="86">
                  <c:v>1.3710811712065922</c:v>
                </c:pt>
                <c:pt idx="87">
                  <c:v>1.4461853166169774</c:v>
                </c:pt>
                <c:pt idx="88">
                  <c:v>1.5298998113686459</c:v>
                </c:pt>
                <c:pt idx="89">
                  <c:v>1.5746935362654959</c:v>
                </c:pt>
                <c:pt idx="90">
                  <c:v>1.5077518029474262</c:v>
                </c:pt>
                <c:pt idx="91">
                  <c:v>1.3900438480795922</c:v>
                </c:pt>
                <c:pt idx="92">
                  <c:v>1.4968022257504181</c:v>
                </c:pt>
                <c:pt idx="93">
                  <c:v>1.6017688544253699</c:v>
                </c:pt>
                <c:pt idx="94">
                  <c:v>1.4765952787413945</c:v>
                </c:pt>
                <c:pt idx="95">
                  <c:v>1.485952190164292</c:v>
                </c:pt>
                <c:pt idx="96">
                  <c:v>0.98336659682163519</c:v>
                </c:pt>
                <c:pt idx="97">
                  <c:v>1.1316835970356496</c:v>
                </c:pt>
                <c:pt idx="98">
                  <c:v>1.0653391133828705</c:v>
                </c:pt>
                <c:pt idx="99">
                  <c:v>1.3037412714449941</c:v>
                </c:pt>
                <c:pt idx="100">
                  <c:v>1.4388192374117175</c:v>
                </c:pt>
                <c:pt idx="101">
                  <c:v>1.2533234455333178</c:v>
                </c:pt>
                <c:pt idx="102">
                  <c:v>1.0880843714693822</c:v>
                </c:pt>
                <c:pt idx="103">
                  <c:v>1.1194399788971769</c:v>
                </c:pt>
                <c:pt idx="104">
                  <c:v>0.54369130155633227</c:v>
                </c:pt>
                <c:pt idx="105">
                  <c:v>0.12506905699254878</c:v>
                </c:pt>
                <c:pt idx="106">
                  <c:v>1.7663658850990638E-2</c:v>
                </c:pt>
                <c:pt idx="107">
                  <c:v>5.8575260923446892E-2</c:v>
                </c:pt>
                <c:pt idx="108">
                  <c:v>4.6331642784974481E-2</c:v>
                </c:pt>
                <c:pt idx="109">
                  <c:v>-1.4090115020331972E-2</c:v>
                </c:pt>
                <c:pt idx="110">
                  <c:v>5.2901389103179319E-2</c:v>
                </c:pt>
                <c:pt idx="111">
                  <c:v>0.19519612185883939</c:v>
                </c:pt>
                <c:pt idx="112">
                  <c:v>0.39263690704306597</c:v>
                </c:pt>
                <c:pt idx="113">
                  <c:v>0.35695123954190877</c:v>
                </c:pt>
                <c:pt idx="114">
                  <c:v>0.42936776145848299</c:v>
                </c:pt>
                <c:pt idx="115">
                  <c:v>0.43454392522434127</c:v>
                </c:pt>
                <c:pt idx="116">
                  <c:v>0.57365332643178091</c:v>
                </c:pt>
                <c:pt idx="117">
                  <c:v>0.60162451908959169</c:v>
                </c:pt>
                <c:pt idx="118">
                  <c:v>0.68583672189566958</c:v>
                </c:pt>
                <c:pt idx="119">
                  <c:v>0.80080728246425115</c:v>
                </c:pt>
                <c:pt idx="120">
                  <c:v>0.78911114318562947</c:v>
                </c:pt>
                <c:pt idx="121">
                  <c:v>0.72849030215855914</c:v>
                </c:pt>
                <c:pt idx="122">
                  <c:v>0.87088457652510098</c:v>
                </c:pt>
                <c:pt idx="123">
                  <c:v>0.88860298326207743</c:v>
                </c:pt>
                <c:pt idx="124">
                  <c:v>0.67901812155026064</c:v>
                </c:pt>
                <c:pt idx="125">
                  <c:v>0.58062123919351327</c:v>
                </c:pt>
                <c:pt idx="126">
                  <c:v>0.74406856426157497</c:v>
                </c:pt>
                <c:pt idx="127">
                  <c:v>0.71639599643640994</c:v>
                </c:pt>
                <c:pt idx="128">
                  <c:v>0.87163113860671571</c:v>
                </c:pt>
                <c:pt idx="129">
                  <c:v>1.0068086461843206</c:v>
                </c:pt>
                <c:pt idx="130">
                  <c:v>0.97465670586947062</c:v>
                </c:pt>
                <c:pt idx="131">
                  <c:v>1.2019102035128229</c:v>
                </c:pt>
                <c:pt idx="132">
                  <c:v>1.1542795427058388</c:v>
                </c:pt>
                <c:pt idx="133">
                  <c:v>1.2184341109192163</c:v>
                </c:pt>
                <c:pt idx="134">
                  <c:v>1.205394159893689</c:v>
                </c:pt>
                <c:pt idx="135">
                  <c:v>1.205643013920894</c:v>
                </c:pt>
                <c:pt idx="136">
                  <c:v>1.1710025333339966</c:v>
                </c:pt>
                <c:pt idx="137">
                  <c:v>1.0644432388849348</c:v>
                </c:pt>
                <c:pt idx="138">
                  <c:v>1.0462768948989898</c:v>
                </c:pt>
                <c:pt idx="139">
                  <c:v>0.83285968116822007</c:v>
                </c:pt>
                <c:pt idx="140">
                  <c:v>0.6482597637877574</c:v>
                </c:pt>
                <c:pt idx="141">
                  <c:v>0.81633577376182664</c:v>
                </c:pt>
                <c:pt idx="142">
                  <c:v>0.77656890021451197</c:v>
                </c:pt>
                <c:pt idx="143">
                  <c:v>0.78901160157474792</c:v>
                </c:pt>
                <c:pt idx="144">
                  <c:v>0.89213671044838483</c:v>
                </c:pt>
                <c:pt idx="145">
                  <c:v>1.0409514187168085</c:v>
                </c:pt>
                <c:pt idx="146">
                  <c:v>1.031395424072147</c:v>
                </c:pt>
                <c:pt idx="147">
                  <c:v>1.0034740022197775</c:v>
                </c:pt>
                <c:pt idx="148">
                  <c:v>0.82653878887721999</c:v>
                </c:pt>
                <c:pt idx="149">
                  <c:v>0.94160889105668377</c:v>
                </c:pt>
                <c:pt idx="150">
                  <c:v>1.0212919505676359</c:v>
                </c:pt>
                <c:pt idx="151">
                  <c:v>1.078727460046486</c:v>
                </c:pt>
                <c:pt idx="152">
                  <c:v>1.1442756108122096</c:v>
                </c:pt>
                <c:pt idx="153">
                  <c:v>1.1470627759169028</c:v>
                </c:pt>
                <c:pt idx="154">
                  <c:v>1.1435290487305956</c:v>
                </c:pt>
                <c:pt idx="155">
                  <c:v>1.1583607487519969</c:v>
                </c:pt>
                <c:pt idx="156">
                  <c:v>1.2617844824582796</c:v>
                </c:pt>
                <c:pt idx="157">
                  <c:v>1.3084197271564442</c:v>
                </c:pt>
                <c:pt idx="158">
                  <c:v>1.2936875687459248</c:v>
                </c:pt>
                <c:pt idx="159">
                  <c:v>1.332857192627948</c:v>
                </c:pt>
                <c:pt idx="160">
                  <c:v>1.4016404457473333</c:v>
                </c:pt>
                <c:pt idx="161">
                  <c:v>1.294882068076507</c:v>
                </c:pt>
                <c:pt idx="162">
                  <c:v>1.4334439904240965</c:v>
                </c:pt>
                <c:pt idx="163">
                  <c:v>1.4245350162501675</c:v>
                </c:pt>
                <c:pt idx="164">
                  <c:v>1.4415566317109705</c:v>
                </c:pt>
                <c:pt idx="165">
                  <c:v>1.5948009416636388</c:v>
                </c:pt>
                <c:pt idx="166">
                  <c:v>1.6595029887368669</c:v>
                </c:pt>
                <c:pt idx="167">
                  <c:v>1.6800085605785364</c:v>
                </c:pt>
                <c:pt idx="168">
                  <c:v>1.616301929614127</c:v>
                </c:pt>
                <c:pt idx="169">
                  <c:v>1.7120609592825042</c:v>
                </c:pt>
                <c:pt idx="170">
                  <c:v>1.7274401381637561</c:v>
                </c:pt>
                <c:pt idx="171">
                  <c:v>1.7829345862304091</c:v>
                </c:pt>
                <c:pt idx="172">
                  <c:v>1.8973576679391404</c:v>
                </c:pt>
                <c:pt idx="173">
                  <c:v>1.9614624653470765</c:v>
                </c:pt>
                <c:pt idx="174">
                  <c:v>1.9356811881286675</c:v>
                </c:pt>
                <c:pt idx="175">
                  <c:v>1.9359798129613131</c:v>
                </c:pt>
                <c:pt idx="176">
                  <c:v>1.9268717555656205</c:v>
                </c:pt>
                <c:pt idx="177">
                  <c:v>1.8215567312525818</c:v>
                </c:pt>
                <c:pt idx="178">
                  <c:v>1.7724827170878106</c:v>
                </c:pt>
                <c:pt idx="179">
                  <c:v>1.8326556208659128</c:v>
                </c:pt>
                <c:pt idx="180">
                  <c:v>1.9165194280339048</c:v>
                </c:pt>
                <c:pt idx="181">
                  <c:v>1.983461161351975</c:v>
                </c:pt>
                <c:pt idx="182">
                  <c:v>1.9890354915613604</c:v>
                </c:pt>
                <c:pt idx="183">
                  <c:v>2.0882784776106038</c:v>
                </c:pt>
                <c:pt idx="184">
                  <c:v>2.1263033729674854</c:v>
                </c:pt>
                <c:pt idx="185">
                  <c:v>2.0583164527351556</c:v>
                </c:pt>
                <c:pt idx="186">
                  <c:v>2.1083361122033049</c:v>
                </c:pt>
                <c:pt idx="187">
                  <c:v>1.909153348828645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Calculations!$HR$4</c:f>
              <c:strCache>
                <c:ptCount val="1"/>
              </c:strCache>
            </c:strRef>
          </c:tx>
          <c:marker>
            <c:symbol val="none"/>
          </c:marker>
          <c:val>
            <c:numRef>
              <c:f>Calculations!$HR$5:$HR$352</c:f>
              <c:numCache>
                <c:formatCode>0.00%</c:formatCode>
                <c:ptCount val="348"/>
                <c:pt idx="0">
                  <c:v>0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87232"/>
        <c:axId val="27497216"/>
      </c:lineChart>
      <c:dateAx>
        <c:axId val="27487232"/>
        <c:scaling>
          <c:orientation val="minMax"/>
        </c:scaling>
        <c:delete val="1"/>
        <c:axPos val="b"/>
        <c:numFmt formatCode="[$-409]mmm\-yy;@" sourceLinked="0"/>
        <c:majorTickMark val="out"/>
        <c:minorTickMark val="none"/>
        <c:tickLblPos val="low"/>
        <c:crossAx val="27497216"/>
        <c:crosses val="autoZero"/>
        <c:auto val="1"/>
        <c:lblOffset val="100"/>
        <c:baseTimeUnit val="months"/>
      </c:dateAx>
      <c:valAx>
        <c:axId val="27497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</c:spPr>
        <c:txPr>
          <a:bodyPr rot="0"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nb-NO"/>
          </a:p>
        </c:txPr>
        <c:crossAx val="27487232"/>
        <c:crossesAt val="33298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+mn-lt"/>
        </a:defRPr>
      </a:pPr>
      <a:endParaRPr lang="nb-NO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0.87387</cdr:x>
      <cdr:y>0.10739</cdr:y>
    </cdr:from>
    <cdr:to>
      <cdr:x>0.9009</cdr:x>
      <cdr:y>0.15403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984776" y="497394"/>
          <a:ext cx="216024" cy="21602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0.72072</cdr:x>
      <cdr:y>0.33281</cdr:y>
    </cdr:from>
    <cdr:to>
      <cdr:x>0.74775</cdr:x>
      <cdr:y>0.37945</cdr:y>
    </cdr:to>
    <cdr:sp macro="" textlink="">
      <cdr:nvSpPr>
        <cdr:cNvPr id="3" name="Oval 2"/>
        <cdr:cNvSpPr/>
      </cdr:nvSpPr>
      <cdr:spPr>
        <a:xfrm xmlns:a="http://schemas.openxmlformats.org/drawingml/2006/main">
          <a:off x="5760640" y="1541510"/>
          <a:ext cx="216024" cy="21602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0.55856</cdr:x>
      <cdr:y>0.37538</cdr:y>
    </cdr:from>
    <cdr:to>
      <cdr:x>0.58559</cdr:x>
      <cdr:y>0.42202</cdr:y>
    </cdr:to>
    <cdr:sp macro="" textlink="">
      <cdr:nvSpPr>
        <cdr:cNvPr id="4" name="Oval 3"/>
        <cdr:cNvSpPr/>
      </cdr:nvSpPr>
      <cdr:spPr>
        <a:xfrm xmlns:a="http://schemas.openxmlformats.org/drawingml/2006/main">
          <a:off x="4464496" y="1738670"/>
          <a:ext cx="216024" cy="21602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0.24324</cdr:x>
      <cdr:y>0.52714</cdr:y>
    </cdr:from>
    <cdr:to>
      <cdr:x>0.27027</cdr:x>
      <cdr:y>0.57378</cdr:y>
    </cdr:to>
    <cdr:sp macro="" textlink="">
      <cdr:nvSpPr>
        <cdr:cNvPr id="5" name="Oval 4"/>
        <cdr:cNvSpPr/>
      </cdr:nvSpPr>
      <cdr:spPr>
        <a:xfrm xmlns:a="http://schemas.openxmlformats.org/drawingml/2006/main">
          <a:off x="1944216" y="2441610"/>
          <a:ext cx="216024" cy="21602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9661"/>
            <a:ext cx="9144000" cy="525834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844652"/>
            <a:ext cx="4114800" cy="2369632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for å legge inn tittel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53107"/>
            <a:ext cx="4114800" cy="1185693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Klikk for å legge inn undertittel, dato, foredragsholder</a:t>
            </a:r>
            <a:endParaRPr lang="nb-N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600199"/>
            <a:ext cx="4572000" cy="5256000"/>
          </a:xfrm>
        </p:spPr>
        <p:txBody>
          <a:bodyPr lIns="720000" tIns="360000" rIns="720000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bildeverktøyet.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" name="Picture 3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" y="667607"/>
            <a:ext cx="1827475" cy="2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0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rgbClr val="404040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3659-B759-6D46-BC0D-3AC84E99AFBC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4"/>
            <a:ext cx="138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SAND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sand bakgrunn kan både charcoal og rød tekst benyttes, ref. fargepallett.</a:t>
            </a:r>
          </a:p>
          <a:p>
            <a:pPr defTabSz="457189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Sammen med grønt sitattegn anbefales charcoal tekst.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1" name="Rectangle 90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58" name="Group 57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60" name="Oval 59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9" name="Picture 58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MO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rgbClr val="FFFFFF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E491-9D00-8543-8E37-652BFDF02D3C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36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MOSS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moss bakgrunn brukes hvit tekst, ref fargepallett.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1" name="Rectangle 90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58" name="Group 57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60" name="Oval 59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9" name="Picture 58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8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BA7E-56F7-4F46-A47A-994B846762E6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30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CHARCOAL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charcoal bakgrunn brukes hvit tekst, ref fargepallett.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1" name="Rectangle 90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58" name="Group 57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60" name="Oval 59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9" name="Picture 58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slide med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5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legge inn sitat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5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86897"/>
            <a:ext cx="4572000" cy="5256000"/>
          </a:xfrm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404040"/>
                </a:solidFill>
              </a:defRPr>
            </a:lvl1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40000" y="1466461"/>
            <a:ext cx="1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Bilde plasseres i boksen til venstre, sitat til høyre.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19" name="Rectangle 118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45" name="Group 144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8" name="Rectangle 167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6" name="Group 145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65" name="Rectangle 164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7" name="Group 146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3" name="Rectangle 162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8" name="Group 147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1" name="Rectangle 160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9" name="Group 148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59" name="Rectangle 158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57" name="Rectangle 156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5" name="Rectangle 154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3" name="Rectangle 152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71" name="TextBox 170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42762C-7C20-7B42-9E14-3D7A9AB746D9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40" name="Picture 39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tekst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69939"/>
            <a:ext cx="6553200" cy="3070691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tekst</a:t>
            </a:r>
            <a:endParaRPr lang="nb-NO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-1440000" y="1466462"/>
            <a:ext cx="1143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Stor tekst SKY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Brukes når det er behov for kun én stor tekst.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49" name="Rectangle 148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50" name="Group 149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73" name="Rectangle 172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5" name="TextBox 174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70" name="Rectangle 169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TextBox 170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8" name="Rectangle 167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3" name="Group 152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6" name="Rectangle 165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4" name="Group 153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5" name="Group 154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6" name="Group 155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7" name="Group 156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204" name="TextBox 20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B05F-1C20-8343-A47B-7EC7E041D4BE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9" name="Picture 38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6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tekst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69939"/>
            <a:ext cx="6553200" cy="3070691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tekst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4468-AE05-D14F-9700-47C975436FBC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440000" y="1466463"/>
            <a:ext cx="13066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 smtClean="0">
                <a:solidFill>
                  <a:srgbClr val="000000"/>
                </a:solidFill>
                <a:ea typeface="Verdana"/>
                <a:cs typeface="Verdana"/>
              </a:rPr>
              <a:t>Stor tekst</a:t>
            </a:r>
            <a:r>
              <a:rPr lang="nb-NO" sz="800" b="1" noProof="1" smtClean="0">
                <a:solidFill>
                  <a:srgbClr val="404040"/>
                </a:solidFill>
              </a:rPr>
              <a:t> SAND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Brukes når det er behov for kun én stor tekst.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sand bakgrunn kan både charcoal og rød tekst benyttes, ref. fargepallett.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36" name="Rectangle 35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85" name="Rectangle 84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4" name="Rectangle 73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2" name="Rectangle 71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0" name="Rectangle 69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2" name="Picture 41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3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teks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69939"/>
            <a:ext cx="6553200" cy="3070691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400" b="0" cap="none">
                <a:solidFill>
                  <a:srgbClr val="FFFFFF"/>
                </a:solidFill>
              </a:defRPr>
            </a:lvl1pPr>
          </a:lstStyle>
          <a:p>
            <a:r>
              <a:rPr lang="nb-NO" noProof="0" dirty="0" smtClean="0"/>
              <a:t>Klikk for å legge inn tekst</a:t>
            </a:r>
            <a:endParaRPr lang="nb-NO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-1440000" y="1466463"/>
            <a:ext cx="1142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 smtClean="0">
                <a:solidFill>
                  <a:srgbClr val="000000"/>
                </a:solidFill>
                <a:ea typeface="Verdana"/>
                <a:cs typeface="Verdana"/>
              </a:rPr>
              <a:t>Stor tekst</a:t>
            </a:r>
            <a:r>
              <a:rPr lang="nb-NO" sz="800" b="1" noProof="1" smtClean="0">
                <a:solidFill>
                  <a:srgbClr val="404040"/>
                </a:solidFill>
              </a:rPr>
              <a:t> RED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Brukes når det er behov for kun én stor tekst. 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rød bakgrunn er det kun lovlig med hvit tekst, ref fargepallett.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18" name="Rectangle 117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45" name="Group 144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9" name="Rectangle 168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1" name="TextBox 170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6" name="Group 145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66" name="Rectangle 165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8" name="Group 147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9" name="Group 148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6" name="Rectangle 155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3" name="Group 152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4" name="Rectangle 153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72" name="TextBox 171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4162-7B6D-E94E-A874-688932E2B20B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9" name="Picture 38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-spalter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legge inn en tittel på maks to linjer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0104"/>
            <a:ext cx="4040188" cy="43472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cap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10104"/>
            <a:ext cx="4041775" cy="43472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cap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16832"/>
            <a:ext cx="4041775" cy="4209331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-1440000" y="1466463"/>
            <a:ext cx="1312332" cy="26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To-spalter sammenligning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Innholdsfeltene kan brukes til tekst, bilder, grafer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D65-BF54-314D-A372-7DB48A2FD1C1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5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smtClean="0"/>
              <a:t>Klikk for å legge inn en tittel på maks to linjer</a:t>
            </a:r>
            <a:endParaRPr lang="nb-NO" noProof="0"/>
          </a:p>
        </p:txBody>
      </p:sp>
      <p:sp>
        <p:nvSpPr>
          <p:cNvPr id="7" name="TextBox 6"/>
          <p:cNvSpPr txBox="1"/>
          <p:nvPr/>
        </p:nvSpPr>
        <p:spPr>
          <a:xfrm>
            <a:off x="-1440000" y="1466463"/>
            <a:ext cx="1312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Tittel blank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 det hvite tommet feltet kan man plassere grafikk/bilder mm.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Vær oppmerksom </a:t>
            </a:r>
            <a:br>
              <a:rPr lang="nb-NO" sz="800" noProof="1" smtClean="0">
                <a:solidFill>
                  <a:srgbClr val="404040"/>
                </a:solidFill>
              </a:rPr>
            </a:br>
            <a:r>
              <a:rPr lang="nb-NO" sz="800" noProof="1" smtClean="0">
                <a:solidFill>
                  <a:srgbClr val="404040"/>
                </a:solidFill>
              </a:rPr>
              <a:t>på lovlige farge-kombinasjoner som vises i palletten oppe til høyre.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61E4-3A21-C24F-A79D-332C95EA750D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2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61533"/>
            <a:ext cx="9144000" cy="4985786"/>
          </a:xfrm>
        </p:spPr>
        <p:txBody>
          <a:bodyPr lIns="2520000" tIns="720000" rIns="2520000" bIns="72000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3125"/>
            <a:ext cx="5562600" cy="65246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Sett inn bildetekst/referanse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-1440000" y="1466463"/>
            <a:ext cx="1025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Tittel blank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Tittel og heldekkende bilde.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5BA10E-750F-694F-8600-9A90739EB232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5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 smtClean="0"/>
              <a:t>Tekst første nivå, bruk innrykk for punktlister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D35B-783A-4540-BAA6-42B2C6D93690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0000" y="1466463"/>
            <a:ext cx="1312332" cy="341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Tittel og innhold med bullets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Innholdsfeltet kan brukes til tekst, bilder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Vær oppmerksom på at det finnes egne layoutmaler for heldekkende, utfallende bilder.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9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4000" cy="6247319"/>
          </a:xfrm>
        </p:spPr>
        <p:txBody>
          <a:bodyPr lIns="2520000" tIns="1080000" rIns="252000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0BB-DF27-F54E-9D2A-0425856EACC4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1601"/>
            <a:ext cx="5562600" cy="65246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Sett inn bildetekst/referanse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440000" y="1466463"/>
            <a:ext cx="1312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Kun bilde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Heldekkende bilde.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38" name="Group 37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8" name="TextBox 87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3" name="Rectangle 82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1" name="Rectangle 80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77" name="Rectangle 76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5" name="Rectangle 74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3" name="Rectangle 72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1" name="Rectangle 70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rgbClr val="31313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2" name="Picture 41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43" name="Rectangle 142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44" name="Group 143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7" name="Rectangle 166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5" name="Group 144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6" name="Group 145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7" name="Group 146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8" name="Group 1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49" name="Group 1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56" name="Rectangle 155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4" name="Rectangle 153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2" name="Rectangle 151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rgbClr val="31313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70" name="TextBox 169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-1440000" y="1466463"/>
            <a:ext cx="131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Blank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Vær oppmerksom </a:t>
            </a:r>
            <a:br>
              <a:rPr lang="nb-NO" sz="800" noProof="1" smtClean="0">
                <a:solidFill>
                  <a:srgbClr val="404040"/>
                </a:solidFill>
              </a:rPr>
            </a:br>
            <a:r>
              <a:rPr lang="nb-NO" sz="800" noProof="1" smtClean="0">
                <a:solidFill>
                  <a:srgbClr val="404040"/>
                </a:solidFill>
              </a:rPr>
              <a:t>på lovlige farge-kombinasjoner som vises i palletten oppe til høyre.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F8DA-61B8-124C-967E-43C77FAD35FF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8" name="Picture 37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93200"/>
            <a:ext cx="4038600" cy="482400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93200"/>
            <a:ext cx="4038600" cy="482400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2239-67C3-B64E-8BFB-41B55F0E7744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40000" y="1466463"/>
            <a:ext cx="13123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To-spalter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Innholdsfeltene kan brukes til tekst, bilder, grafer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</p:txBody>
      </p:sp>
    </p:spTree>
    <p:extLst>
      <p:ext uri="{BB962C8B-B14F-4D97-AF65-F5344CB8AC3E}">
        <p14:creationId xmlns:p14="http://schemas.microsoft.com/office/powerpoint/2010/main" val="15487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393200"/>
            <a:ext cx="2646000" cy="48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49000" y="1393200"/>
            <a:ext cx="2646000" cy="48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-1440000" y="1466463"/>
            <a:ext cx="13123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Tre-spalter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Innholdsfeltene kan brukes til tekst, bilder, grafer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040800" y="1393200"/>
            <a:ext cx="2646000" cy="48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4262C9-95CC-0846-B25B-1C75CB5E73FE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808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agenda-tittel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71463" indent="-271463">
              <a:buClr>
                <a:schemeClr val="accent5"/>
              </a:buClr>
              <a:buFont typeface="+mj-lt"/>
              <a:buAutoNum type="arabicPeriod"/>
              <a:defRPr/>
            </a:lvl1pPr>
            <a:lvl2pPr marL="446088" indent="-174625">
              <a:defRPr/>
            </a:lvl2pPr>
            <a:lvl3pPr marL="625475" indent="-179388">
              <a:defRPr/>
            </a:lvl3pPr>
            <a:lvl4pPr marL="806450" indent="-180975">
              <a:defRPr/>
            </a:lvl4pPr>
            <a:lvl5pPr marL="987425" indent="-180975">
              <a:defRPr/>
            </a:lvl5pPr>
          </a:lstStyle>
          <a:p>
            <a:pPr lvl="0"/>
            <a:r>
              <a:rPr lang="nb-NO" noProof="0" dirty="0" smtClean="0"/>
              <a:t>Tekst første nivå, bruk innrykk for punktlister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8AF7-2187-FE4B-9D50-5E457DC53C4D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0000" y="1466463"/>
            <a:ext cx="131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Agendaslide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av nummerering der det er hensiktsmessig, for eksempel om du ønsker en subheading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3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0573"/>
            <a:ext cx="6556375" cy="3245827"/>
          </a:xfrm>
        </p:spPr>
        <p:txBody>
          <a:bodyPr anchor="b" anchorCtr="0">
            <a:normAutofit/>
          </a:bodyPr>
          <a:lstStyle>
            <a:lvl1pPr algn="l">
              <a:lnSpc>
                <a:spcPct val="120000"/>
              </a:lnSpc>
              <a:defRPr sz="2400" b="0" cap="none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kapitteltittel</a:t>
            </a:r>
            <a:endParaRPr lang="nb-NO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4"/>
            <a:ext cx="127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Kapittelslide SKY</a:t>
            </a:r>
          </a:p>
          <a:p>
            <a:r>
              <a:rPr lang="nb-NO" sz="800" noProof="1" smtClean="0">
                <a:solidFill>
                  <a:srgbClr val="404040"/>
                </a:solidFill>
              </a:rPr>
              <a:t>Kaptilleslide brukes for å skille seksjoner i presentasjonen.</a:t>
            </a:r>
          </a:p>
          <a:p>
            <a:pPr defTabSz="457189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  <a:p>
            <a:endParaRPr lang="nb-NO" sz="800" noProof="1" smtClean="0">
              <a:solidFill>
                <a:srgbClr val="404040"/>
              </a:solidFill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66" name="Rectangle 165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67" name="Group 16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90" name="Rectangle 189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92" name="TextBox 191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68" name="Group 167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87" name="Rectangle 186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TextBox 187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89" name="TextBox 188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69" name="Group 168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85" name="Rectangle 184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70" name="Group 169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83" name="Rectangle 182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TextBox 183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71" name="Group 170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81" name="Rectangle 180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TextBox 181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72" name="Group 171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79" name="Rectangle 178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73" name="Group 172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77" name="Rectangle 176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74" name="Group 173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75" name="Rectangle 174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93" name="TextBox 192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E17-09F8-3E4E-96F0-FC1F483F8C8A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8" name="Picture 37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8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0573"/>
            <a:ext cx="6556375" cy="3245827"/>
          </a:xfrm>
        </p:spPr>
        <p:txBody>
          <a:bodyPr anchor="b" anchorCtr="0">
            <a:normAutofit/>
          </a:bodyPr>
          <a:lstStyle>
            <a:lvl1pPr algn="l">
              <a:lnSpc>
                <a:spcPct val="120000"/>
              </a:lnSpc>
              <a:defRPr sz="2400" b="0" cap="none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kapitteltittel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A386-025E-EE40-9EF1-10A412F6B019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300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Kapittelslide SAND</a:t>
            </a:r>
          </a:p>
          <a:p>
            <a:r>
              <a:rPr lang="nb-NO" sz="800" noProof="1" smtClean="0">
                <a:solidFill>
                  <a:srgbClr val="404040"/>
                </a:solidFill>
              </a:rPr>
              <a:t>Kaptilleslide brukes for å skille seksjoner </a:t>
            </a:r>
            <a:br>
              <a:rPr lang="nb-NO" sz="800" noProof="1" smtClean="0">
                <a:solidFill>
                  <a:srgbClr val="404040"/>
                </a:solidFill>
              </a:rPr>
            </a:br>
            <a:r>
              <a:rPr lang="nb-NO" sz="800" noProof="1" smtClean="0">
                <a:solidFill>
                  <a:srgbClr val="404040"/>
                </a:solidFill>
              </a:rPr>
              <a:t>i presentasjonen.</a:t>
            </a:r>
          </a:p>
          <a:p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sand bakgrunn kan både charcoal og rød tekst benyttes, ref. fargepallett.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88" name="Rectangle 87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89" name="Group 88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12" name="Rectangle 111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14" name="TextBox 113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09" name="Rectangle 108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07" name="Rectangle 106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92" name="Group 91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05" name="Rectangle 104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93" name="Group 92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03" name="Rectangle 102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94" name="Group 93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01" name="Rectangle 100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95" name="Group 94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99" name="Rectangle 98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96" name="Group 95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97" name="Rectangle 96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38" name="Picture 37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8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0573"/>
            <a:ext cx="6556375" cy="3245827"/>
          </a:xfrm>
        </p:spPr>
        <p:txBody>
          <a:bodyPr anchor="b" anchorCtr="0">
            <a:normAutofit/>
          </a:bodyPr>
          <a:lstStyle>
            <a:lvl1pPr algn="l">
              <a:lnSpc>
                <a:spcPct val="120000"/>
              </a:lnSpc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for å legge inn kapitteltittel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59D1-0C7F-074F-8781-F186E1BB3EC0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2939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Kapittelslide RED</a:t>
            </a:r>
          </a:p>
          <a:p>
            <a:r>
              <a:rPr lang="nb-NO" sz="800" noProof="1" smtClean="0">
                <a:solidFill>
                  <a:srgbClr val="404040"/>
                </a:solidFill>
              </a:rPr>
              <a:t>Kaptilleslide brukes for å skille seksjoner i presentasjonen.</a:t>
            </a:r>
          </a:p>
          <a:p>
            <a:endParaRPr lang="nb-NO" sz="800" noProof="1" smtClean="0">
              <a:solidFill>
                <a:srgbClr val="404040"/>
              </a:solidFill>
            </a:endParaRPr>
          </a:p>
          <a:p>
            <a:r>
              <a:rPr lang="nb-NO" sz="800" noProof="1" smtClean="0">
                <a:solidFill>
                  <a:srgbClr val="404040"/>
                </a:solidFill>
              </a:rPr>
              <a:t>På rød bakgrunn er det kun lovlig med hvit tekst, ref fargepallett.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36" name="Rectangle 35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85" name="Rectangle 84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4" name="Rectangle 73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2" name="Rectangle 71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0" name="Rectangle 69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3" name="Picture 42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4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rgbClr val="404040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72A-811F-8C4B-ACF0-2879E32D9247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39999" y="1466463"/>
            <a:ext cx="11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SKY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7" name="Rectangle 86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5" name="Rectangle 84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3" name="Rectangle 82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1" name="Rectangle 80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7" name="Rectangle 76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51" name="Rectangle 50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13" name="Group 12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8" name="Oval 7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Picture 6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0" y="6247322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9144000" cy="12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9079"/>
            <a:ext cx="8229600" cy="720000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nb-NO" noProof="0" dirty="0" smtClean="0"/>
              <a:t>Klikk for å legge inn en tittel på maks to linjer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759"/>
            <a:ext cx="8229600" cy="48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5950" y="6468669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DE8AB3AB-1040-FD45-B745-B025D6AE254D}" type="datetime1">
              <a:rPr lang="nb-NO" smtClean="0">
                <a:solidFill>
                  <a:srgbClr val="404040"/>
                </a:solidFill>
              </a:rPr>
              <a:pPr/>
              <a:t>24.09.2015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68669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866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47" name="Rectangle 146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8" name="Rectangle 167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6" name="Rectangle 16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3" name="Group 152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4" name="Group 153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5" name="Group 154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6" name="Rectangle 15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3" name="Picture 42" descr="Storebrand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1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126000" indent="-12600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•"/>
        <a:defRPr sz="1500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270000" indent="-126000" algn="l" defTabSz="457200" rtl="0" eaLnBrk="1" latinLnBrk="0" hangingPunct="1">
        <a:spcBef>
          <a:spcPts val="300"/>
        </a:spcBef>
        <a:buClr>
          <a:schemeClr val="tx2"/>
        </a:buClr>
        <a:buFont typeface="Lucida Grande"/>
        <a:buChar char="-"/>
        <a:defRPr sz="1200" kern="1200">
          <a:solidFill>
            <a:schemeClr val="tx1"/>
          </a:solidFill>
          <a:latin typeface="Verdana"/>
          <a:ea typeface="+mn-ea"/>
          <a:cs typeface="Verdana"/>
        </a:defRPr>
      </a:lvl2pPr>
      <a:lvl3pPr marL="403200" indent="-125413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539750" indent="-125413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Verdana"/>
          <a:ea typeface="+mn-ea"/>
          <a:cs typeface="Verdana"/>
        </a:defRPr>
      </a:lvl4pPr>
      <a:lvl5pPr marL="717550" indent="-1778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Oslo Børs Fondsindeks (OSEFX)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1</a:t>
            </a:fld>
            <a:endParaRPr lang="en-US">
              <a:solidFill>
                <a:srgbClr val="40404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991137"/>
              </p:ext>
            </p:extLst>
          </p:nvPr>
        </p:nvGraphicFramePr>
        <p:xfrm>
          <a:off x="683568" y="1707470"/>
          <a:ext cx="7992887" cy="463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4427984" y="2708920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59596" y="3699882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24128" y="3140968"/>
            <a:ext cx="216024" cy="21602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031" y="3306470"/>
            <a:ext cx="108074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Dette ser bra ut, </a:t>
            </a:r>
          </a:p>
          <a:p>
            <a:r>
              <a:rPr lang="nb-NO" sz="800" dirty="0" smtClean="0">
                <a:solidFill>
                  <a:srgbClr val="404040"/>
                </a:solidFill>
              </a:rPr>
              <a:t>jeg kjøper</a:t>
            </a:r>
            <a:endParaRPr lang="en-US" sz="800" dirty="0">
              <a:solidFill>
                <a:srgbClr val="4040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176" y="4365104"/>
            <a:ext cx="907621" cy="2154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Nå selger </a:t>
            </a:r>
            <a:r>
              <a:rPr lang="nb-NO" sz="800" dirty="0" smtClean="0">
                <a:solidFill>
                  <a:srgbClr val="404040"/>
                </a:solidFill>
              </a:rPr>
              <a:t>jeg!</a:t>
            </a:r>
            <a:endParaRPr lang="en-US" sz="800" dirty="0">
              <a:solidFill>
                <a:srgbClr val="4040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4605" y="4242574"/>
            <a:ext cx="78739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Hva var det</a:t>
            </a:r>
          </a:p>
          <a:p>
            <a:r>
              <a:rPr lang="nb-NO" sz="800" dirty="0" smtClean="0">
                <a:solidFill>
                  <a:srgbClr val="404040"/>
                </a:solidFill>
              </a:rPr>
              <a:t>jeg sa…</a:t>
            </a:r>
            <a:endParaRPr lang="en-US" sz="800" dirty="0">
              <a:solidFill>
                <a:srgbClr val="40404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423321" y="3962073"/>
            <a:ext cx="356591" cy="33102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34071" y="3368025"/>
            <a:ext cx="673582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Det faller</a:t>
            </a:r>
          </a:p>
          <a:p>
            <a:r>
              <a:rPr lang="nb-NO" sz="800" dirty="0" smtClean="0">
                <a:solidFill>
                  <a:srgbClr val="404040"/>
                </a:solidFill>
              </a:rPr>
              <a:t>nok snart</a:t>
            </a:r>
            <a:endParaRPr lang="en-US" sz="800" dirty="0">
              <a:solidFill>
                <a:srgbClr val="40404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987824" y="3706579"/>
            <a:ext cx="83038" cy="37049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07164" y="2247255"/>
            <a:ext cx="112082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Kjøper nå,</a:t>
            </a:r>
          </a:p>
          <a:p>
            <a:r>
              <a:rPr lang="nb-NO" sz="800" dirty="0" smtClean="0">
                <a:solidFill>
                  <a:srgbClr val="404040"/>
                </a:solidFill>
              </a:rPr>
              <a:t>Det bare stiger og</a:t>
            </a:r>
          </a:p>
          <a:p>
            <a:r>
              <a:rPr lang="nb-NO" sz="800" dirty="0" smtClean="0">
                <a:solidFill>
                  <a:srgbClr val="404040"/>
                </a:solidFill>
              </a:rPr>
              <a:t>stiger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4608" y="1922691"/>
            <a:ext cx="108074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Er </a:t>
            </a:r>
            <a:r>
              <a:rPr lang="nb-NO" sz="800" dirty="0" smtClean="0">
                <a:solidFill>
                  <a:srgbClr val="404040"/>
                </a:solidFill>
              </a:rPr>
              <a:t>langsiktig -</a:t>
            </a:r>
            <a:endParaRPr lang="nb-NO" sz="800" dirty="0" smtClean="0">
              <a:solidFill>
                <a:srgbClr val="404040"/>
              </a:solidFill>
            </a:endParaRPr>
          </a:p>
          <a:p>
            <a:r>
              <a:rPr lang="nb-NO" sz="800" dirty="0">
                <a:solidFill>
                  <a:srgbClr val="404040"/>
                </a:solidFill>
              </a:rPr>
              <a:t>m</a:t>
            </a:r>
            <a:r>
              <a:rPr lang="nb-NO" sz="800" dirty="0" smtClean="0">
                <a:solidFill>
                  <a:srgbClr val="404040"/>
                </a:solidFill>
              </a:rPr>
              <a:t>å </a:t>
            </a:r>
            <a:r>
              <a:rPr lang="nb-NO" sz="800" dirty="0" smtClean="0">
                <a:solidFill>
                  <a:srgbClr val="404040"/>
                </a:solidFill>
              </a:rPr>
              <a:t>ha is i magen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48064" y="2261245"/>
            <a:ext cx="260504" cy="55568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28184" y="3484403"/>
            <a:ext cx="1051891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Nå går det utfor,</a:t>
            </a:r>
          </a:p>
          <a:p>
            <a:r>
              <a:rPr lang="nb-NO" sz="800" dirty="0" smtClean="0">
                <a:solidFill>
                  <a:srgbClr val="404040"/>
                </a:solidFill>
              </a:rPr>
              <a:t>jeg selger!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0968" y="2420888"/>
            <a:ext cx="820898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Dette ser bra ut,  jeg kjøper</a:t>
            </a: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H="1">
            <a:off x="5832140" y="2882553"/>
            <a:ext cx="139277" cy="258415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95936" y="3429000"/>
            <a:ext cx="1123899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Jeg selger nå, krakket kommer. Orker ikke mer.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0232" y="1556792"/>
            <a:ext cx="1224136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Jeg kjøper, aksjer bare stiger og stiger og det er ingen risiko.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00392" y="2420888"/>
            <a:ext cx="864096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rgbClr val="404040"/>
                </a:solidFill>
              </a:rPr>
              <a:t>Hva </a:t>
            </a:r>
            <a:r>
              <a:rPr lang="nb-NO" sz="800" dirty="0" smtClean="0">
                <a:solidFill>
                  <a:srgbClr val="404040"/>
                </a:solidFill>
              </a:rPr>
              <a:t>skal jeg gjøre nå?</a:t>
            </a:r>
          </a:p>
        </p:txBody>
      </p:sp>
      <p:sp>
        <p:nvSpPr>
          <p:cNvPr id="3" name="Rektangel 2"/>
          <p:cNvSpPr/>
          <p:nvPr/>
        </p:nvSpPr>
        <p:spPr>
          <a:xfrm>
            <a:off x="1241457" y="4797152"/>
            <a:ext cx="7425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>
                <a:solidFill>
                  <a:srgbClr val="404040"/>
                </a:solidFill>
              </a:rPr>
              <a:t>År 2000		          2005	             2010	                </a:t>
            </a:r>
            <a:r>
              <a:rPr lang="nb-NO" sz="1200" dirty="0" err="1" smtClean="0">
                <a:solidFill>
                  <a:srgbClr val="404040"/>
                </a:solidFill>
              </a:rPr>
              <a:t>sept</a:t>
            </a:r>
            <a:r>
              <a:rPr lang="nb-NO" sz="1200" dirty="0" smtClean="0">
                <a:solidFill>
                  <a:srgbClr val="404040"/>
                </a:solidFill>
              </a:rPr>
              <a:t> 2015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837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Theme">
  <a:themeElements>
    <a:clrScheme name="Storebrand 2015 1">
      <a:dk1>
        <a:srgbClr val="404040"/>
      </a:dk1>
      <a:lt1>
        <a:sysClr val="window" lastClr="FFFFFF"/>
      </a:lt1>
      <a:dk2>
        <a:srgbClr val="000000"/>
      </a:dk2>
      <a:lt2>
        <a:srgbClr val="EFE8DF"/>
      </a:lt2>
      <a:accent1>
        <a:srgbClr val="B0DFDB"/>
      </a:accent1>
      <a:accent2>
        <a:srgbClr val="5F6E57"/>
      </a:accent2>
      <a:accent3>
        <a:srgbClr val="819F2B"/>
      </a:accent3>
      <a:accent4>
        <a:srgbClr val="A8C432"/>
      </a:accent4>
      <a:accent5>
        <a:srgbClr val="DA291C"/>
      </a:accent5>
      <a:accent6>
        <a:srgbClr val="E0E0E0"/>
      </a:accent6>
      <a:hlink>
        <a:srgbClr val="BB1B18"/>
      </a:hlink>
      <a:folHlink>
        <a:srgbClr val="776654"/>
      </a:folHlink>
    </a:clrScheme>
    <a:fontScheme name="Folio">
      <a:majorFont>
        <a:latin typeface="Verdan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116</TotalTime>
  <Words>92</Words>
  <Application>Microsoft Office PowerPoint</Application>
  <PresentationFormat>Skjermfremvisning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1_Default Theme</vt:lpstr>
      <vt:lpstr>Oslo Børs Fondsindeks (OSEFX)</vt:lpstr>
    </vt:vector>
  </TitlesOfParts>
  <Company>Storebrand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OSEFX</dc:title>
  <dc:creator>Håstein, Arne Fredrik</dc:creator>
  <cp:lastModifiedBy>Sættem, Bjørn Erik</cp:lastModifiedBy>
  <cp:revision>3</cp:revision>
  <dcterms:created xsi:type="dcterms:W3CDTF">2015-09-24T09:45:52Z</dcterms:created>
  <dcterms:modified xsi:type="dcterms:W3CDTF">2015-09-24T13:50:08Z</dcterms:modified>
</cp:coreProperties>
</file>